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DBB771-88DF-F047-86A0-638C26A4D725}"/>
              </a:ext>
            </a:extLst>
          </p:cNvPr>
          <p:cNvSpPr txBox="1"/>
          <p:nvPr/>
        </p:nvSpPr>
        <p:spPr>
          <a:xfrm>
            <a:off x="134112" y="269187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1: Figure S1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0225379-4B01-6745-B9D7-B32152306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0" y="1178485"/>
            <a:ext cx="322580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94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2021-12-10T14:09:52Z</dcterms:modified>
</cp:coreProperties>
</file>