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0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/>
  <p:cmAuthor id="2" name="Microsoft Office User" initials="Office" lastIdx="6" clrIdx="1"/>
  <p:cmAuthor id="3" name="Laetitia Comps-Agrar" initials="LCA" lastIdx="1" clrIdx="2">
    <p:extLst>
      <p:ext uri="{19B8F6BF-5375-455C-9EA6-DF929625EA0E}">
        <p15:presenceInfo xmlns:p15="http://schemas.microsoft.com/office/powerpoint/2012/main" userId="Laetitia Comps-Ag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 autoAdjust="0"/>
    <p:restoredTop sz="94141" autoAdjust="0"/>
  </p:normalViewPr>
  <p:slideViewPr>
    <p:cSldViewPr snapToGrid="0" snapToObjects="1">
      <p:cViewPr varScale="1">
        <p:scale>
          <a:sx n="53" d="100"/>
          <a:sy n="53" d="100"/>
        </p:scale>
        <p:origin x="2394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DEF5-F50D-40CB-B0C7-37A9663CE3B6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4862D-3836-4C43-BD89-E5BE2B1ED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1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9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6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2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2AB4-E2A6-F54B-852B-1417EA8D3450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5375-9614-CF42-8ECA-50221B42F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34C516A-F2DD-BA42-B196-F47338B43483}"/>
              </a:ext>
            </a:extLst>
          </p:cNvPr>
          <p:cNvGrpSpPr/>
          <p:nvPr/>
        </p:nvGrpSpPr>
        <p:grpSpPr>
          <a:xfrm>
            <a:off x="1352982" y="929898"/>
            <a:ext cx="3980414" cy="3443955"/>
            <a:chOff x="0" y="28943"/>
            <a:chExt cx="4521645" cy="391311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8A9DF23D-7D5F-264A-9AF4-6FCF84F8A4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03" t="13724" r="29535" b="19318"/>
            <a:stretch/>
          </p:blipFill>
          <p:spPr bwMode="auto">
            <a:xfrm>
              <a:off x="0" y="437968"/>
              <a:ext cx="3866696" cy="3504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6">
              <a:extLst>
                <a:ext uri="{FF2B5EF4-FFF2-40B4-BE49-F238E27FC236}">
                  <a16:creationId xmlns:a16="http://schemas.microsoft.com/office/drawing/2014/main" xmlns="" id="{98022F9D-9D0A-5144-8FAF-C3AE657ED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686" y="38104"/>
              <a:ext cx="805815" cy="295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(a) PBS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F6D32558-5852-FE4E-89BF-2A5159387C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93071" y="353921"/>
              <a:ext cx="1449730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TextBox 8">
              <a:extLst>
                <a:ext uri="{FF2B5EF4-FFF2-40B4-BE49-F238E27FC236}">
                  <a16:creationId xmlns:a16="http://schemas.microsoft.com/office/drawing/2014/main" xmlns="" id="{D407B1CF-DA6C-504B-990C-6A50F9162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226" y="463628"/>
              <a:ext cx="1429825" cy="28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0  18                   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xmlns="" id="{1634CD15-1EC1-7A41-A5A6-844A96E853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621" y="478000"/>
              <a:ext cx="1429825" cy="28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0  18                   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10">
              <a:extLst>
                <a:ext uri="{FF2B5EF4-FFF2-40B4-BE49-F238E27FC236}">
                  <a16:creationId xmlns:a16="http://schemas.microsoft.com/office/drawing/2014/main" xmlns="" id="{31ADECA8-A809-CA48-BD71-0373095E6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1007" y="478000"/>
              <a:ext cx="1471707" cy="28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0   18                   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xmlns="" id="{D189B2E1-E812-2843-8585-1EABF6D2E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820" y="478000"/>
              <a:ext cx="1429825" cy="28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5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 0   18                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12">
              <a:extLst>
                <a:ext uri="{FF2B5EF4-FFF2-40B4-BE49-F238E27FC236}">
                  <a16:creationId xmlns:a16="http://schemas.microsoft.com/office/drawing/2014/main" xmlns="" id="{BFBAA9F0-97EE-2645-8893-78121B58DB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5639" y="28943"/>
              <a:ext cx="923926" cy="295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4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(b) IMDM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A0607C2D-01D8-8E44-89EA-78A7FDD6B2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72285" y="344853"/>
              <a:ext cx="1449730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xmlns="" id="{6D2A42DC-10E0-8046-8599-C5F32A057B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076" y="872382"/>
              <a:ext cx="720091" cy="38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Non-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Reducing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15">
              <a:extLst>
                <a:ext uri="{FF2B5EF4-FFF2-40B4-BE49-F238E27FC236}">
                  <a16:creationId xmlns:a16="http://schemas.microsoft.com/office/drawing/2014/main" xmlns="" id="{A2200D68-A6F8-A742-A9D7-80F55C221A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9838" y="867680"/>
              <a:ext cx="762001" cy="38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Reduced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with DTT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16">
              <a:extLst>
                <a:ext uri="{FF2B5EF4-FFF2-40B4-BE49-F238E27FC236}">
                  <a16:creationId xmlns:a16="http://schemas.microsoft.com/office/drawing/2014/main" xmlns="" id="{8ECEE27C-575B-BE4C-BD08-9CC9F78C77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2286" y="867680"/>
              <a:ext cx="762001" cy="38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Reduced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with DTT</a:t>
              </a:r>
              <a:endPara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17">
              <a:extLst>
                <a:ext uri="{FF2B5EF4-FFF2-40B4-BE49-F238E27FC236}">
                  <a16:creationId xmlns:a16="http://schemas.microsoft.com/office/drawing/2014/main" xmlns="" id="{9BE9D757-5FBE-C84F-97BB-DC047979AB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5992" y="850921"/>
              <a:ext cx="720091" cy="38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Non-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Reducing</a:t>
              </a:r>
              <a:endPara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F27AF261-866F-DA4E-82C7-2D2646937D8A}"/>
              </a:ext>
            </a:extLst>
          </p:cNvPr>
          <p:cNvGrpSpPr/>
          <p:nvPr/>
        </p:nvGrpSpPr>
        <p:grpSpPr>
          <a:xfrm>
            <a:off x="1624789" y="4935147"/>
            <a:ext cx="3186181" cy="3894438"/>
            <a:chOff x="0" y="0"/>
            <a:chExt cx="4206430" cy="515461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0ECFDAC-A563-0E48-AB03-05292A2BB3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4206429" cy="1716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xmlns="" id="{CFA7E39C-23EC-0F4E-B1B1-64EE34FD2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21334"/>
              <a:ext cx="4206429" cy="1716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DE509765-B6D4-624F-8E8E-3B556AA1A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53" y="199371"/>
              <a:ext cx="1120508" cy="46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(a) PBS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    t = 0h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AA003563-46D9-2D46-A8A6-9A14E8826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19" y="1842706"/>
              <a:ext cx="1126142" cy="46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(b) PBS 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    t = 18h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xmlns="" id="{15E2BB5F-3A2A-7640-9631-0A7A5CE88F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37973"/>
              <a:ext cx="4206429" cy="1716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D3E8E4C2-3FF0-CA4C-91D1-BB5DC78F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19" y="3624293"/>
              <a:ext cx="1126142" cy="46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(c) IMDM 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PGothic" panose="020B0600070205080204" pitchFamily="34" charset="-128"/>
                  <a:cs typeface="Times New Roman" panose="02020603050405020304" pitchFamily="18" charset="0"/>
                </a:rPr>
                <a:t>      t = 18h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Box 8">
            <a:extLst>
              <a:ext uri="{FF2B5EF4-FFF2-40B4-BE49-F238E27FC236}">
                <a16:creationId xmlns:a16="http://schemas.microsoft.com/office/drawing/2014/main" xmlns="" id="{5503B33F-5F12-B44E-89B5-D7994FB07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0154" y="1203806"/>
            <a:ext cx="84510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05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Incubation </a:t>
            </a:r>
          </a:p>
          <a:p>
            <a:pPr marL="0" marR="0" algn="ctr" fontAlgn="base">
              <a:spcBef>
                <a:spcPts val="0"/>
              </a:spcBef>
              <a:spcAft>
                <a:spcPts val="0"/>
              </a:spcAft>
            </a:pPr>
            <a:r>
              <a:rPr lang="en-US" sz="105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time (h)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5412616E-C136-CC4B-B975-C71968016E2A}"/>
              </a:ext>
            </a:extLst>
          </p:cNvPr>
          <p:cNvSpPr txBox="1"/>
          <p:nvPr/>
        </p:nvSpPr>
        <p:spPr>
          <a:xfrm>
            <a:off x="568064" y="982777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C4305DF-2F9C-BE49-8993-FDC68E919B59}"/>
              </a:ext>
            </a:extLst>
          </p:cNvPr>
          <p:cNvSpPr txBox="1"/>
          <p:nvPr/>
        </p:nvSpPr>
        <p:spPr>
          <a:xfrm>
            <a:off x="568064" y="4766696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FDD5EB6-9D82-4442-9F8C-C75E02BC2FF7}"/>
              </a:ext>
            </a:extLst>
          </p:cNvPr>
          <p:cNvSpPr txBox="1"/>
          <p:nvPr/>
        </p:nvSpPr>
        <p:spPr>
          <a:xfrm>
            <a:off x="134112" y="269187"/>
            <a:ext cx="672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Additional file 2: Figure S2</a:t>
            </a:r>
          </a:p>
        </p:txBody>
      </p:sp>
    </p:spTree>
    <p:extLst>
      <p:ext uri="{BB962C8B-B14F-4D97-AF65-F5344CB8AC3E}">
        <p14:creationId xmlns:p14="http://schemas.microsoft.com/office/powerpoint/2010/main" val="2683649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114249</TotalTime>
  <Words>73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Rajeshwari A.</cp:lastModifiedBy>
  <cp:revision>524</cp:revision>
  <cp:lastPrinted>2019-10-09T17:57:08Z</cp:lastPrinted>
  <dcterms:created xsi:type="dcterms:W3CDTF">2019-08-20T22:35:14Z</dcterms:created>
  <dcterms:modified xsi:type="dcterms:W3CDTF">2021-12-10T14:10:20Z</dcterms:modified>
</cp:coreProperties>
</file>