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  <p:cmAuthor id="2" name="Microsoft Office User" initials="Office" lastIdx="6" clrIdx="1"/>
  <p:cmAuthor id="3" name="Laetitia Comps-Agrar" initials="LCA" lastIdx="1" clrIdx="2">
    <p:extLst>
      <p:ext uri="{19B8F6BF-5375-455C-9EA6-DF929625EA0E}">
        <p15:presenceInfo xmlns:p15="http://schemas.microsoft.com/office/powerpoint/2012/main" userId="Laetitia Comps-Ag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141" autoAdjust="0"/>
  </p:normalViewPr>
  <p:slideViewPr>
    <p:cSldViewPr snapToGrid="0" snapToObjects="1">
      <p:cViewPr varScale="1">
        <p:scale>
          <a:sx n="53" d="100"/>
          <a:sy n="53" d="100"/>
        </p:scale>
        <p:origin x="2394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DEF5-F50D-40CB-B0C7-37A9663CE3B6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4862D-3836-4C43-BD89-E5BE2B1ED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1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4862D-3836-4C43-BD89-E5BE2B1EDE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16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9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D3AA3E5-7137-5945-A4C3-91FA14D24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700" y="1016448"/>
            <a:ext cx="2614688" cy="215777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D476CF52-0ACA-4646-A168-DA7C3C0684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00546"/>
              </p:ext>
            </p:extLst>
          </p:nvPr>
        </p:nvGraphicFramePr>
        <p:xfrm>
          <a:off x="1043768" y="3592681"/>
          <a:ext cx="4477656" cy="940818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9704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47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70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54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5872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7287" marR="167287" marT="83644" marB="8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(1/</a:t>
                      </a:r>
                      <a:r>
                        <a:rPr lang="en-US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7287" marR="167287" marT="83644" marB="8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kd</a:t>
                      </a:r>
                      <a:r>
                        <a:rPr lang="cs-CZ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(1/s)</a:t>
                      </a:r>
                      <a:endParaRPr lang="cs-CZ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3234" marR="23234" marT="23234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KD (</a:t>
                      </a:r>
                      <a:r>
                        <a:rPr lang="en-US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3234" marR="23234" marT="23234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74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15.21C7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3234" marR="23234" marT="232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5.01E+05</a:t>
                      </a:r>
                    </a:p>
                  </a:txBody>
                  <a:tcPr marL="17426" marR="17426" marT="1742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1.46E-04</a:t>
                      </a:r>
                    </a:p>
                  </a:txBody>
                  <a:tcPr marL="17426" marR="17426" marT="17426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0.291</a:t>
                      </a:r>
                    </a:p>
                  </a:txBody>
                  <a:tcPr marL="17426" marR="17426" marT="17426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196853385"/>
                  </a:ext>
                </a:extLst>
              </a:tr>
              <a:tr h="2674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3F10</a:t>
                      </a:r>
                    </a:p>
                  </a:txBody>
                  <a:tcPr marL="23234" marR="23234" marT="232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3.12E+05</a:t>
                      </a:r>
                    </a:p>
                  </a:txBody>
                  <a:tcPr marL="17426" marR="17426" marT="17426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2.43E-04</a:t>
                      </a:r>
                    </a:p>
                  </a:txBody>
                  <a:tcPr marL="17426" marR="17426" marT="17426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0.777</a:t>
                      </a:r>
                    </a:p>
                  </a:txBody>
                  <a:tcPr marL="17426" marR="17426" marT="17426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64FC10E-90E1-7F4A-BB37-D8DAE1E29F5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7750" y="899174"/>
            <a:ext cx="2756795" cy="22750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6C4BD11-C443-4541-9107-E38A6CA5B270}"/>
              </a:ext>
            </a:extLst>
          </p:cNvPr>
          <p:cNvSpPr txBox="1"/>
          <p:nvPr/>
        </p:nvSpPr>
        <p:spPr>
          <a:xfrm>
            <a:off x="820648" y="1083548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38D6BF6-89FB-034D-AA95-3FDECEDDBFE5}"/>
              </a:ext>
            </a:extLst>
          </p:cNvPr>
          <p:cNvSpPr txBox="1"/>
          <p:nvPr/>
        </p:nvSpPr>
        <p:spPr>
          <a:xfrm>
            <a:off x="3107750" y="1083548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F39FD49-1821-BF48-807D-0D8A278DD0A0}"/>
              </a:ext>
            </a:extLst>
          </p:cNvPr>
          <p:cNvSpPr txBox="1"/>
          <p:nvPr/>
        </p:nvSpPr>
        <p:spPr>
          <a:xfrm>
            <a:off x="766139" y="317421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CF7833B-FC37-2D46-AC34-A7B8CBCD1B60}"/>
              </a:ext>
            </a:extLst>
          </p:cNvPr>
          <p:cNvSpPr txBox="1"/>
          <p:nvPr/>
        </p:nvSpPr>
        <p:spPr>
          <a:xfrm>
            <a:off x="4221510" y="2991034"/>
            <a:ext cx="84991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1471AB6-D3C3-B445-8A9F-F2F2194D95A7}"/>
              </a:ext>
            </a:extLst>
          </p:cNvPr>
          <p:cNvSpPr txBox="1"/>
          <p:nvPr/>
        </p:nvSpPr>
        <p:spPr>
          <a:xfrm>
            <a:off x="1838836" y="3013885"/>
            <a:ext cx="84991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EFA45A2-5592-ED4D-8ECC-291E65021E7C}"/>
              </a:ext>
            </a:extLst>
          </p:cNvPr>
          <p:cNvSpPr txBox="1"/>
          <p:nvPr/>
        </p:nvSpPr>
        <p:spPr>
          <a:xfrm rot="16200000">
            <a:off x="266002" y="2031515"/>
            <a:ext cx="151836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Response Units (RU)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BC72D15-B7B8-FB42-85DA-587014483096}"/>
              </a:ext>
            </a:extLst>
          </p:cNvPr>
          <p:cNvSpPr txBox="1"/>
          <p:nvPr/>
        </p:nvSpPr>
        <p:spPr>
          <a:xfrm rot="16200000">
            <a:off x="2585962" y="2031515"/>
            <a:ext cx="151836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Response Units (RU)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1B19475-AA37-594D-9682-39B4405A9707}"/>
              </a:ext>
            </a:extLst>
          </p:cNvPr>
          <p:cNvSpPr txBox="1"/>
          <p:nvPr/>
        </p:nvSpPr>
        <p:spPr>
          <a:xfrm>
            <a:off x="134112" y="269187"/>
            <a:ext cx="672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3: Figure S3</a:t>
            </a:r>
          </a:p>
        </p:txBody>
      </p:sp>
    </p:spTree>
    <p:extLst>
      <p:ext uri="{BB962C8B-B14F-4D97-AF65-F5344CB8AC3E}">
        <p14:creationId xmlns:p14="http://schemas.microsoft.com/office/powerpoint/2010/main" val="417856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114249</TotalTime>
  <Words>51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Rajeshwari A.</cp:lastModifiedBy>
  <cp:revision>524</cp:revision>
  <cp:lastPrinted>2019-10-09T17:57:08Z</cp:lastPrinted>
  <dcterms:created xsi:type="dcterms:W3CDTF">2019-08-20T22:35:14Z</dcterms:created>
  <dcterms:modified xsi:type="dcterms:W3CDTF">2021-12-10T14:10:57Z</dcterms:modified>
</cp:coreProperties>
</file>