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0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0D46301-D859-564B-BA0E-BB679238D965}"/>
              </a:ext>
            </a:extLst>
          </p:cNvPr>
          <p:cNvSpPr txBox="1"/>
          <p:nvPr/>
        </p:nvSpPr>
        <p:spPr>
          <a:xfrm>
            <a:off x="740664" y="643060"/>
            <a:ext cx="5310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S1: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Dilution linearity of total hIL-33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endogenously expressed in human matrices.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97F3BFF5-4A9E-D248-9421-914602903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486551"/>
              </p:ext>
            </p:extLst>
          </p:nvPr>
        </p:nvGraphicFramePr>
        <p:xfrm>
          <a:off x="806450" y="1289391"/>
          <a:ext cx="5245100" cy="2501900"/>
        </p:xfrm>
        <a:graphic>
          <a:graphicData uri="http://schemas.openxmlformats.org/drawingml/2006/table">
            <a:tbl>
              <a:tblPr/>
              <a:tblGrid>
                <a:gridCol w="2275098">
                  <a:extLst>
                    <a:ext uri="{9D8B030D-6E8A-4147-A177-3AD203B41FA5}">
                      <a16:colId xmlns:a16="http://schemas.microsoft.com/office/drawing/2014/main" xmlns="" val="1713378514"/>
                    </a:ext>
                  </a:extLst>
                </a:gridCol>
                <a:gridCol w="913847">
                  <a:extLst>
                    <a:ext uri="{9D8B030D-6E8A-4147-A177-3AD203B41FA5}">
                      <a16:colId xmlns:a16="http://schemas.microsoft.com/office/drawing/2014/main" xmlns="" val="3326029071"/>
                    </a:ext>
                  </a:extLst>
                </a:gridCol>
                <a:gridCol w="875770">
                  <a:extLst>
                    <a:ext uri="{9D8B030D-6E8A-4147-A177-3AD203B41FA5}">
                      <a16:colId xmlns:a16="http://schemas.microsoft.com/office/drawing/2014/main" xmlns="" val="267991364"/>
                    </a:ext>
                  </a:extLst>
                </a:gridCol>
                <a:gridCol w="1180385">
                  <a:extLst>
                    <a:ext uri="{9D8B030D-6E8A-4147-A177-3AD203B41FA5}">
                      <a16:colId xmlns:a16="http://schemas.microsoft.com/office/drawing/2014/main" xmlns="" val="2783686081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Dilution Factor in Matrix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Observed pg/mL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Corrected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pg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/mL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Recovery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504715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 serum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369.33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755133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 serum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314.08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36444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1:100 serum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372.49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390426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 plasma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110.77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221.54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980702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 plasma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286.17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824489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1:100 plasma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317.84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903788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 NF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156.66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23338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1:4 NF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179.41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148269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1:10 NF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14485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 NF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216.17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33301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7D780C1-0852-3E4F-826D-17A4C2C4AA29}"/>
              </a:ext>
            </a:extLst>
          </p:cNvPr>
          <p:cNvSpPr txBox="1"/>
          <p:nvPr/>
        </p:nvSpPr>
        <p:spPr>
          <a:xfrm>
            <a:off x="134112" y="269187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4</a:t>
            </a:r>
          </a:p>
        </p:txBody>
      </p:sp>
    </p:spTree>
    <p:extLst>
      <p:ext uri="{BB962C8B-B14F-4D97-AF65-F5344CB8AC3E}">
        <p14:creationId xmlns:p14="http://schemas.microsoft.com/office/powerpoint/2010/main" val="234266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77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2021-12-10T14:11:28Z</dcterms:modified>
</cp:coreProperties>
</file>