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89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2" clrIdx="0"/>
  <p:cmAuthor id="2" name="Microsoft Office User" initials="Office" lastIdx="6" clrIdx="1"/>
  <p:cmAuthor id="3" name="Laetitia Comps-Agrar" initials="LCA" lastIdx="1" clrIdx="2">
    <p:extLst>
      <p:ext uri="{19B8F6BF-5375-455C-9EA6-DF929625EA0E}">
        <p15:presenceInfo xmlns:p15="http://schemas.microsoft.com/office/powerpoint/2012/main" userId="Laetitia Comps-Agr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9" autoAdjust="0"/>
    <p:restoredTop sz="94141" autoAdjust="0"/>
  </p:normalViewPr>
  <p:slideViewPr>
    <p:cSldViewPr snapToGrid="0" snapToObjects="1">
      <p:cViewPr varScale="1">
        <p:scale>
          <a:sx n="53" d="100"/>
          <a:sy n="53" d="100"/>
        </p:scale>
        <p:origin x="2394" y="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2DEF5-F50D-40CB-B0C7-37A9663CE3B6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4862D-3836-4C43-BD89-E5BE2B1ED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713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4862D-3836-4C43-BD89-E5BE2B1EDEE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496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77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794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977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609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68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51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86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151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389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12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724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398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FB434BC-8CBD-7E46-AE1E-AD58B803120A}"/>
              </a:ext>
            </a:extLst>
          </p:cNvPr>
          <p:cNvSpPr txBox="1"/>
          <p:nvPr/>
        </p:nvSpPr>
        <p:spPr>
          <a:xfrm>
            <a:off x="150655" y="383980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324E849-4F11-4C45-AEBF-0FB70757D781}"/>
              </a:ext>
            </a:extLst>
          </p:cNvPr>
          <p:cNvSpPr txBox="1"/>
          <p:nvPr/>
        </p:nvSpPr>
        <p:spPr>
          <a:xfrm>
            <a:off x="156265" y="1168146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BA9B0A4-9CAB-E744-82FF-104CEDFB31C5}"/>
              </a:ext>
            </a:extLst>
          </p:cNvPr>
          <p:cNvSpPr txBox="1"/>
          <p:nvPr/>
        </p:nvSpPr>
        <p:spPr>
          <a:xfrm>
            <a:off x="3379392" y="1136694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A277DD2-6D22-FB45-BFE8-9F1DEF40FB92}"/>
              </a:ext>
            </a:extLst>
          </p:cNvPr>
          <p:cNvSpPr txBox="1"/>
          <p:nvPr/>
        </p:nvSpPr>
        <p:spPr>
          <a:xfrm>
            <a:off x="134112" y="283041"/>
            <a:ext cx="6723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Additional file 5: Figure S4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7815F78B-7386-4945-B77E-0BDABD7455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9392" y="1208154"/>
            <a:ext cx="3414730" cy="25476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8718B28-3920-0D48-B0B3-79997DCA77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655" y="3949806"/>
            <a:ext cx="3431252" cy="255172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A069905-4E4E-F947-9E29-0E692CBC18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978" y="1204098"/>
            <a:ext cx="3483655" cy="255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217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114249</TotalTime>
  <Words>13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Rajeshwari A.</cp:lastModifiedBy>
  <cp:revision>524</cp:revision>
  <cp:lastPrinted>2019-10-09T17:57:08Z</cp:lastPrinted>
  <dcterms:created xsi:type="dcterms:W3CDTF">2019-08-20T22:35:14Z</dcterms:created>
  <dcterms:modified xsi:type="dcterms:W3CDTF">2021-12-10T14:11:49Z</dcterms:modified>
</cp:coreProperties>
</file>