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CFE2C8-DE8D-4C0E-A86C-0526006D51DD}" v="46" dt="2021-06-09T20:38:35.5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16"/>
    <p:restoredTop sz="94694"/>
  </p:normalViewPr>
  <p:slideViewPr>
    <p:cSldViewPr snapToGrid="0" snapToObjects="1">
      <p:cViewPr varScale="1">
        <p:scale>
          <a:sx n="105" d="100"/>
          <a:sy n="105" d="100"/>
        </p:scale>
        <p:origin x="1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sey W Williamson" userId="S::cwwillia@health.ucsd.edu::5bf61bcd-65ef-4774-8896-96f5f1f46953" providerId="AD" clId="Web-{0DCFE2C8-DE8D-4C0E-A86C-0526006D51DD}"/>
    <pc:docChg chg="modSld">
      <pc:chgData name="Casey W Williamson" userId="S::cwwillia@health.ucsd.edu::5bf61bcd-65ef-4774-8896-96f5f1f46953" providerId="AD" clId="Web-{0DCFE2C8-DE8D-4C0E-A86C-0526006D51DD}" dt="2021-06-09T20:38:35.051" v="22" actId="20577"/>
      <pc:docMkLst>
        <pc:docMk/>
      </pc:docMkLst>
      <pc:sldChg chg="modSp">
        <pc:chgData name="Casey W Williamson" userId="S::cwwillia@health.ucsd.edu::5bf61bcd-65ef-4774-8896-96f5f1f46953" providerId="AD" clId="Web-{0DCFE2C8-DE8D-4C0E-A86C-0526006D51DD}" dt="2021-06-09T20:38:35.051" v="22" actId="20577"/>
        <pc:sldMkLst>
          <pc:docMk/>
          <pc:sldMk cId="2340773143" sldId="259"/>
        </pc:sldMkLst>
        <pc:spChg chg="mod">
          <ac:chgData name="Casey W Williamson" userId="S::cwwillia@health.ucsd.edu::5bf61bcd-65ef-4774-8896-96f5f1f46953" providerId="AD" clId="Web-{0DCFE2C8-DE8D-4C0E-A86C-0526006D51DD}" dt="2021-06-09T20:38:35.051" v="22" actId="20577"/>
          <ac:spMkLst>
            <pc:docMk/>
            <pc:sldMk cId="2340773143" sldId="259"/>
            <ac:spMk id="3" creationId="{48AE9E79-0AA5-0E4E-A8E2-830EC6154A4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80A12-6430-BD47-B2F2-314A5977A8D4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6596E-A12C-AF44-BAC6-00548E69B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639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32CEC-D38E-864B-BEBF-4DAF7C3F7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449C80-0E10-9A43-B237-5E027E5114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E0DDA-92E4-B04A-B0C4-4D9A3948E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CEBC2-003F-7E46-9EA4-38F5B66B5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08086-8247-A64B-93E2-A4794112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27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881D9-BC23-034C-8272-ADC75F494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ECFEF5-66FA-9043-89E0-E926B605C4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1F2F9-2D2E-0542-8C60-A6D4841E6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9B36B-D856-9E47-9008-6F8C0CBD2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4631C-67FC-4B4F-950B-A54EE09FB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59DE22-D44C-554A-A6B1-9F44FF0B67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3656EF-DE1E-894B-92FD-527177971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982BA-39FD-3F44-AAC0-8C8C9425D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C04CA-CC74-C04F-A9D4-3AEF679AF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B855A-1901-654C-92B7-9EA6A3DC0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11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82111-FACE-5645-A6DA-4CE76F4D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C7C0A-E2E5-2847-BF22-4055D2EC6E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D6C9A-1B63-D647-BEAC-74A6A20FD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C9EAB-F5BE-CC48-B9F6-D23FCF614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2D6FC-867A-914B-BD5C-627456549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71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9C6A5-FB93-C94D-A03E-490094D4A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4F0A8-70D7-DF4F-AEC9-984A8C738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2E251-186C-E24B-A626-772B2A09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BFC25-04B5-954B-9B76-D8D756A1B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1B893-DEB8-7D40-9CF8-9589B2ED4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4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B8BAA-CF93-2542-B623-5697DEC88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A8687-96FE-604E-A9A5-B94C21F6F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D7D4B-2F79-4943-ABC9-EAB488D617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2B90CF-5122-9740-AEFF-BF84CBA14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DA8811-F807-7C42-826A-B9E5976BD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29F526-A93B-B949-8DC7-0FB2DBFAD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7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80A49-21BC-5042-A9BA-857098827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8A409-E859-634E-8FD9-BD3C62C55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C8F16-3D45-1E41-A81C-50FF719B49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1810AD-8AB1-B24F-9981-9423A1D71B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F73C29-85A0-444C-9051-FAC94B65EC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0F8FA1-1B75-E145-8946-7218C7B4A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1C4A08-78B7-FB4F-AA07-318309CF8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013796-B9AA-3645-A08B-96F175CE7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8EF39-580F-5D4E-B882-018501DBA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9FE48D-6D51-6D4A-BDC5-B6C1F5F2D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47551C-1809-2E43-858D-B46815793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07B609-6182-6F49-9567-702F4F43B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6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057857-56C6-3148-BE58-04142C369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16235F-B13B-ED4E-B1B0-6A65D2F25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296991-1B4D-6F4B-9159-5CD29F87B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70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3187D-2A7B-7047-8D77-E96B83ECC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DB26F-EE3F-704D-8F63-337D7E6DE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F724ED-96D8-EF4E-A04C-5C0D9C08F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29C8A-FCD5-964E-9B2E-F589787B9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BAD060-D101-E247-994D-155828718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61DF8D-1B46-EC40-93B7-16140C060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20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DE422-E85B-224D-87B5-F6A5C32E9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C12CCD-DE7D-C94C-A807-4C75A9BF35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5514A5-A373-AF44-8A8D-0D1C058CB9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B7A8F-B914-8F44-A5D5-E451B48C6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FB9EB0-9A7E-F544-8013-B33794BD4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27DBE-078B-734B-999E-91B074FBD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0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CEBB2B-5828-BF45-ACF3-3BCF7D1DA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578D7-3D6A-D748-A551-81879339A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E2D96-9FF7-5846-85B8-C1B217A69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B02FA-EA9F-6F41-A33A-DB49A06D4569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D839E-C6DB-5D41-AFA7-75F5E8DBA7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D1976-2E8B-B248-9EB9-6B9D374E6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FD4A9-638C-0945-9004-683636BEC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82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x and whisker chart&#10;&#10;Description automatically generated">
            <a:extLst>
              <a:ext uri="{FF2B5EF4-FFF2-40B4-BE49-F238E27FC236}">
                <a16:creationId xmlns:a16="http://schemas.microsoft.com/office/drawing/2014/main" id="{84F014EE-3203-3E4E-90C4-DCB0AE91BAB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232" y="329185"/>
            <a:ext cx="8009152" cy="608543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40773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42E9200165C94FAD40C62551664819" ma:contentTypeVersion="14" ma:contentTypeDescription="Create a new document." ma:contentTypeScope="" ma:versionID="7aeccb2ffa1a83e45dadb29f027bf241">
  <xsd:schema xmlns:xsd="http://www.w3.org/2001/XMLSchema" xmlns:xs="http://www.w3.org/2001/XMLSchema" xmlns:p="http://schemas.microsoft.com/office/2006/metadata/properties" xmlns:ns2="a1bab585-d85b-4a27-bade-7fd517986e2d" xmlns:ns3="f9c9674a-3611-4243-a980-03bdb12574d3" targetNamespace="http://schemas.microsoft.com/office/2006/metadata/properties" ma:root="true" ma:fieldsID="b149ac7fbb89747fca06786ace793abc" ns2:_="" ns3:_="">
    <xsd:import namespace="a1bab585-d85b-4a27-bade-7fd517986e2d"/>
    <xsd:import namespace="f9c9674a-3611-4243-a980-03bdb12574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bab585-d85b-4a27-bade-7fd517986e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9674a-3611-4243-a980-03bdb12574d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35232D-2A23-4089-9A3F-2CA8408B2AD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25847F1-869A-4E77-96BF-92CECD3D54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bab585-d85b-4a27-bade-7fd517986e2d"/>
    <ds:schemaRef ds:uri="f9c9674a-3611-4243-a980-03bdb12574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627A782-5848-41BB-B4A8-DFB246C093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5375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Casey W Williamson</cp:lastModifiedBy>
  <cp:revision>58</cp:revision>
  <dcterms:created xsi:type="dcterms:W3CDTF">2021-03-15T22:53:38Z</dcterms:created>
  <dcterms:modified xsi:type="dcterms:W3CDTF">2021-06-09T20:53:30Z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0x0101002942E9200165C94FAD40C62551664819</vt:lpwstr>
  </property>
</Properties>
</file>