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348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">
            <a:extLst>
              <a:ext uri="{FF2B5EF4-FFF2-40B4-BE49-F238E27FC236}">
                <a16:creationId xmlns:a16="http://schemas.microsoft.com/office/drawing/2014/main" id="{692E5CDC-3F8F-AF4C-BDBB-F6335CB85FE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5760" y="365760"/>
            <a:ext cx="7543165" cy="4572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Trebuchet MS" panose="020B0603020202020204" pitchFamily="34" charset="0"/>
              <a:buNone/>
              <a:tabLst/>
              <a:defRPr b="1"/>
            </a:lvl1pPr>
            <a:lvl2pPr marL="0" indent="0">
              <a:spcBef>
                <a:spcPts val="0"/>
              </a:spcBef>
              <a:buNone/>
              <a:defRPr b="1"/>
            </a:lvl2pPr>
            <a:lvl3pPr marL="0" indent="0">
              <a:spcBef>
                <a:spcPts val="0"/>
              </a:spcBef>
              <a:buNone/>
              <a:defRPr b="1"/>
            </a:lvl3pPr>
            <a:lvl4pPr marL="0" indent="0">
              <a:spcBef>
                <a:spcPts val="0"/>
              </a:spcBef>
              <a:buNone/>
              <a:defRPr b="1"/>
            </a:lvl4pPr>
            <a:lvl5pPr marL="0" indent="0">
              <a:spcBef>
                <a:spcPts val="0"/>
              </a:spcBef>
              <a:buNone/>
              <a:defRPr b="1"/>
            </a:lvl5pPr>
            <a:lvl6pPr marL="0" indent="0">
              <a:spcBef>
                <a:spcPts val="0"/>
              </a:spcBef>
              <a:buNone/>
              <a:defRPr b="1"/>
            </a:lvl6pPr>
            <a:lvl7pPr marL="0" indent="0">
              <a:spcBef>
                <a:spcPts val="0"/>
              </a:spcBef>
              <a:buNone/>
              <a:defRPr b="1"/>
            </a:lvl7pPr>
            <a:lvl8pPr marL="0" indent="0">
              <a:spcBef>
                <a:spcPts val="0"/>
              </a:spcBef>
              <a:buNone/>
              <a:defRPr b="1"/>
            </a:lvl8pPr>
            <a:lvl9pPr marL="0" indent="0">
              <a:spcBef>
                <a:spcPts val="0"/>
              </a:spcBef>
              <a:buNone/>
              <a:defRPr b="1"/>
            </a:lvl9pPr>
          </a:lstStyle>
          <a:p>
            <a:pPr lvl="0"/>
            <a:r>
              <a:rPr lang="en-US" dirty="0"/>
              <a:t>Fibrosis Publications</a:t>
            </a:r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DD93F370-0603-42F8-A7D8-E3390EE70687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365760" y="1554480"/>
            <a:ext cx="7543165" cy="2560320"/>
          </a:xfrm>
        </p:spPr>
        <p:txBody>
          <a:bodyPr anchor="t" anchorCtr="0"/>
          <a:lstStyle>
            <a:lvl1pPr algn="l">
              <a:defRPr sz="6000" b="0" spc="0" baseline="0"/>
            </a:lvl1pPr>
          </a:lstStyle>
          <a:p>
            <a:r>
              <a:rPr lang="en-US" dirty="0"/>
              <a:t>[Presentation title]</a:t>
            </a:r>
          </a:p>
        </p:txBody>
      </p:sp>
      <p:sp>
        <p:nvSpPr>
          <p:cNvPr id="3" name="Subtitle 3">
            <a:extLst>
              <a:ext uri="{FF2B5EF4-FFF2-40B4-BE49-F238E27FC236}">
                <a16:creationId xmlns:a16="http://schemas.microsoft.com/office/drawing/2014/main" id="{4077195B-8D8D-4BD5-8ADD-A390F24676CD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365758" y="4343400"/>
            <a:ext cx="7543800" cy="4572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 b="1"/>
            </a:lvl1pPr>
            <a:lvl2pPr marL="0" indent="0" algn="l">
              <a:spcBef>
                <a:spcPts val="0"/>
              </a:spcBef>
              <a:buNone/>
              <a:defRPr sz="2000"/>
            </a:lvl2pPr>
            <a:lvl3pPr marL="0" indent="0" algn="l">
              <a:spcBef>
                <a:spcPts val="0"/>
              </a:spcBef>
              <a:buNone/>
              <a:defRPr sz="2000"/>
            </a:lvl3pPr>
            <a:lvl4pPr marL="0" indent="0" algn="l">
              <a:spcBef>
                <a:spcPts val="0"/>
              </a:spcBef>
              <a:buNone/>
              <a:defRPr sz="2000"/>
            </a:lvl4pPr>
            <a:lvl5pPr marL="0" indent="0" algn="l">
              <a:spcBef>
                <a:spcPts val="0"/>
              </a:spcBef>
              <a:buNone/>
              <a:defRPr sz="2000"/>
            </a:lvl5pPr>
            <a:lvl6pPr marL="0" indent="0" algn="l">
              <a:spcBef>
                <a:spcPts val="0"/>
              </a:spcBef>
              <a:buNone/>
              <a:defRPr sz="2000"/>
            </a:lvl6pPr>
            <a:lvl7pPr marL="0" indent="0" algn="l">
              <a:spcBef>
                <a:spcPts val="0"/>
              </a:spcBef>
              <a:buNone/>
              <a:defRPr sz="2000"/>
            </a:lvl7pPr>
            <a:lvl8pPr marL="0" indent="0" algn="l">
              <a:spcBef>
                <a:spcPts val="0"/>
              </a:spcBef>
              <a:buNone/>
              <a:defRPr sz="2000"/>
            </a:lvl8pPr>
            <a:lvl9pPr marL="0" indent="0" algn="l">
              <a:spcBef>
                <a:spcPts val="0"/>
              </a:spcBef>
              <a:buNone/>
              <a:defRPr sz="2000"/>
            </a:lvl9pPr>
          </a:lstStyle>
          <a:p>
            <a:r>
              <a:rPr lang="en-US" dirty="0"/>
              <a:t>[Month 00, 0000]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CE39BE-06F7-7349-BF12-45D065ED872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5757" y="4937760"/>
            <a:ext cx="7543167" cy="6858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b="0"/>
            </a:lvl1pPr>
            <a:lvl2pPr marL="0" indent="0">
              <a:spcBef>
                <a:spcPts val="0"/>
              </a:spcBef>
              <a:buNone/>
              <a:defRPr b="0"/>
            </a:lvl2pPr>
            <a:lvl3pPr marL="0" indent="0">
              <a:spcBef>
                <a:spcPts val="0"/>
              </a:spcBef>
              <a:buNone/>
              <a:defRPr b="0"/>
            </a:lvl3pPr>
            <a:lvl4pPr marL="0" indent="0">
              <a:spcBef>
                <a:spcPts val="0"/>
              </a:spcBef>
              <a:buNone/>
              <a:defRPr b="0"/>
            </a:lvl4pPr>
            <a:lvl5pPr marL="0" indent="0">
              <a:spcBef>
                <a:spcPts val="0"/>
              </a:spcBef>
              <a:buNone/>
              <a:defRPr b="0"/>
            </a:lvl5pPr>
            <a:lvl6pPr marL="0" indent="0">
              <a:spcBef>
                <a:spcPts val="0"/>
              </a:spcBef>
              <a:buNone/>
              <a:defRPr b="0"/>
            </a:lvl6pPr>
            <a:lvl7pPr marL="0" indent="0">
              <a:spcBef>
                <a:spcPts val="0"/>
              </a:spcBef>
              <a:buNone/>
              <a:defRPr b="0"/>
            </a:lvl7pPr>
            <a:lvl8pPr marL="0" indent="0">
              <a:spcBef>
                <a:spcPts val="0"/>
              </a:spcBef>
              <a:buNone/>
              <a:defRPr b="0"/>
            </a:lvl8pPr>
            <a:lvl9pPr marL="0" indent="0">
              <a:spcBef>
                <a:spcPts val="0"/>
              </a:spcBef>
              <a:buNone/>
              <a:defRPr b="0"/>
            </a:lvl9pPr>
          </a:lstStyle>
          <a:p>
            <a:pPr lvl="0"/>
            <a:r>
              <a:rPr lang="en-US" dirty="0"/>
              <a:t>[Presenter Name]</a:t>
            </a:r>
            <a:br>
              <a:rPr lang="en-US" dirty="0"/>
            </a:br>
            <a:r>
              <a:rPr lang="en-US" dirty="0"/>
              <a:t>[Title]</a:t>
            </a:r>
          </a:p>
        </p:txBody>
      </p:sp>
      <p:pic>
        <p:nvPicPr>
          <p:cNvPr id="7" name="Bristol Myers Squibb" descr="Bristol Myers Squibb">
            <a:extLst>
              <a:ext uri="{FF2B5EF4-FFF2-40B4-BE49-F238E27FC236}">
                <a16:creationId xmlns:a16="http://schemas.microsoft.com/office/drawing/2014/main" id="{91000A19-9025-2C4A-9321-625720905BF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black">
          <a:xfrm>
            <a:off x="150688" y="5913096"/>
            <a:ext cx="3260486" cy="822960"/>
          </a:xfrm>
          <a:prstGeom prst="rect">
            <a:avLst/>
          </a:prstGeom>
          <a:noFill/>
        </p:spPr>
      </p:pic>
      <p:sp>
        <p:nvSpPr>
          <p:cNvPr id="10" name="Disclaimer">
            <a:extLst>
              <a:ext uri="{FF2B5EF4-FFF2-40B4-BE49-F238E27FC236}">
                <a16:creationId xmlns:a16="http://schemas.microsoft.com/office/drawing/2014/main" id="{0411BC70-4820-DF40-90C3-6ACD451ADD60}"/>
              </a:ext>
            </a:extLst>
          </p:cNvPr>
          <p:cNvSpPr txBox="1"/>
          <p:nvPr userDrawn="1"/>
        </p:nvSpPr>
        <p:spPr>
          <a:xfrm>
            <a:off x="8205215" y="6257290"/>
            <a:ext cx="3621659" cy="22860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marL="0" indent="0" algn="r">
              <a:lnSpc>
                <a:spcPct val="100000"/>
              </a:lnSpc>
              <a:spcBef>
                <a:spcPts val="0"/>
              </a:spcBef>
              <a:buSzPct val="100000"/>
              <a:buFontTx/>
              <a:buNone/>
            </a:pPr>
            <a:r>
              <a:rPr lang="en-US" sz="800" b="0" dirty="0"/>
              <a:t>Highly Confidential</a:t>
            </a:r>
          </a:p>
        </p:txBody>
      </p:sp>
    </p:spTree>
    <p:extLst>
      <p:ext uri="{BB962C8B-B14F-4D97-AF65-F5344CB8AC3E}">
        <p14:creationId xmlns:p14="http://schemas.microsoft.com/office/powerpoint/2010/main" val="1885266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4982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Statem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7244BE-F5F5-DB40-B805-09B59F695DC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[Optional slide title]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BCB52D-820B-4886-993D-F1BD3CE0A1B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65760" y="1554479"/>
            <a:ext cx="8524240" cy="4572000"/>
          </a:xfrm>
        </p:spPr>
        <p:txBody>
          <a:bodyPr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FontTx/>
              <a:buNone/>
              <a:defRPr sz="6000" b="0" spc="0" baseline="0">
                <a:solidFill>
                  <a:schemeClr val="tx1"/>
                </a:solidFill>
                <a:latin typeface="+mn-lt"/>
              </a:defRPr>
            </a:lvl1pPr>
            <a:lvl2pPr marL="228600">
              <a:spcBef>
                <a:spcPts val="1200"/>
              </a:spcBef>
              <a:defRPr/>
            </a:lvl2pPr>
            <a:lvl3pPr marL="457200">
              <a:defRPr/>
            </a:lvl3pPr>
            <a:lvl4pPr marL="685800">
              <a:defRPr/>
            </a:lvl4pPr>
            <a:lvl5pPr marL="914400">
              <a:defRPr/>
            </a:lvl5pPr>
            <a:lvl6pPr marL="1143000">
              <a:defRPr/>
            </a:lvl6pPr>
            <a:lvl7pPr marL="1371600">
              <a:defRPr/>
            </a:lvl7pPr>
            <a:lvl8pPr marL="1600200">
              <a:defRPr/>
            </a:lvl8pPr>
            <a:lvl9pPr marL="1828800">
              <a:defRPr/>
            </a:lvl9pPr>
          </a:lstStyle>
          <a:p>
            <a:pPr lvl="0"/>
            <a:r>
              <a:rPr lang="en-US" dirty="0"/>
              <a:t>[Big statement]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Eighth level</a:t>
            </a:r>
          </a:p>
          <a:p>
            <a:pPr lvl="8"/>
            <a:r>
              <a:rPr lang="en-US" dirty="0"/>
              <a:t>Ninth level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A7A49372-BC99-44B1-93F3-52B055BA1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DE5F1-E0F9-4CCA-92B7-7A6FC4DFEE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5321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2" pos="560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Statement - Amber">
    <p:bg>
      <p:bgPr>
        <a:gradFill>
          <a:gsLst>
            <a:gs pos="0">
              <a:srgbClr val="FFFBF4"/>
            </a:gs>
            <a:gs pos="100000">
              <a:srgbClr val="FFECCD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7244BE-F5F5-DB40-B805-09B59F695DC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5760" y="365760"/>
            <a:ext cx="11460480" cy="914400"/>
          </a:xfrm>
        </p:spPr>
        <p:txBody>
          <a:bodyPr/>
          <a:lstStyle/>
          <a:p>
            <a:r>
              <a:rPr lang="en-US" dirty="0"/>
              <a:t>[Optional slide title]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BCB52D-820B-4886-993D-F1BD3CE0A1B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65760" y="1554479"/>
            <a:ext cx="8524240" cy="4572000"/>
          </a:xfrm>
        </p:spPr>
        <p:txBody>
          <a:bodyPr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FontTx/>
              <a:buNone/>
              <a:defRPr sz="6000" b="0" spc="0" baseline="0">
                <a:solidFill>
                  <a:schemeClr val="tx1"/>
                </a:solidFill>
                <a:latin typeface="+mn-lt"/>
              </a:defRPr>
            </a:lvl1pPr>
            <a:lvl2pPr marL="228600">
              <a:spcBef>
                <a:spcPts val="1200"/>
              </a:spcBef>
              <a:defRPr/>
            </a:lvl2pPr>
            <a:lvl3pPr marL="457200">
              <a:defRPr/>
            </a:lvl3pPr>
            <a:lvl4pPr marL="685800">
              <a:defRPr/>
            </a:lvl4pPr>
            <a:lvl5pPr marL="914400">
              <a:defRPr/>
            </a:lvl5pPr>
            <a:lvl6pPr marL="1143000">
              <a:defRPr/>
            </a:lvl6pPr>
            <a:lvl7pPr marL="1371600">
              <a:defRPr/>
            </a:lvl7pPr>
            <a:lvl8pPr marL="1600200">
              <a:defRPr/>
            </a:lvl8pPr>
            <a:lvl9pPr marL="1828800">
              <a:defRPr/>
            </a:lvl9pPr>
          </a:lstStyle>
          <a:p>
            <a:pPr lvl="0"/>
            <a:r>
              <a:rPr lang="en-US" dirty="0"/>
              <a:t>[Big statement]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Eighth level</a:t>
            </a:r>
          </a:p>
          <a:p>
            <a:pPr lvl="8"/>
            <a:r>
              <a:rPr lang="en-US" dirty="0"/>
              <a:t>Ninth level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A7A49372-BC99-44B1-93F3-52B055BA1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DE5F1-E0F9-4CCA-92B7-7A6FC4DFEE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8098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2" pos="560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Statement - Peach">
    <p:bg>
      <p:bgPr>
        <a:gradFill>
          <a:gsLst>
            <a:gs pos="0">
              <a:srgbClr val="FFF7F3"/>
            </a:gs>
            <a:gs pos="100000">
              <a:srgbClr val="FEDCCA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7244BE-F5F5-DB40-B805-09B59F695DC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5760" y="365760"/>
            <a:ext cx="11460480" cy="914400"/>
          </a:xfrm>
        </p:spPr>
        <p:txBody>
          <a:bodyPr/>
          <a:lstStyle/>
          <a:p>
            <a:r>
              <a:rPr lang="en-US" dirty="0"/>
              <a:t>[Optional slide title]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BCB52D-820B-4886-993D-F1BD3CE0A1B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65760" y="1554479"/>
            <a:ext cx="8524240" cy="4572000"/>
          </a:xfrm>
        </p:spPr>
        <p:txBody>
          <a:bodyPr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FontTx/>
              <a:buNone/>
              <a:defRPr sz="6000" b="0" spc="0" baseline="0">
                <a:solidFill>
                  <a:schemeClr val="tx1"/>
                </a:solidFill>
                <a:latin typeface="+mn-lt"/>
              </a:defRPr>
            </a:lvl1pPr>
            <a:lvl2pPr marL="228600">
              <a:spcBef>
                <a:spcPts val="1200"/>
              </a:spcBef>
              <a:defRPr/>
            </a:lvl2pPr>
            <a:lvl3pPr marL="457200">
              <a:defRPr/>
            </a:lvl3pPr>
            <a:lvl4pPr marL="685800">
              <a:defRPr/>
            </a:lvl4pPr>
            <a:lvl5pPr marL="914400">
              <a:defRPr/>
            </a:lvl5pPr>
            <a:lvl6pPr marL="1143000">
              <a:defRPr/>
            </a:lvl6pPr>
            <a:lvl7pPr marL="1371600">
              <a:defRPr/>
            </a:lvl7pPr>
            <a:lvl8pPr marL="1600200">
              <a:defRPr/>
            </a:lvl8pPr>
            <a:lvl9pPr marL="1828800">
              <a:defRPr/>
            </a:lvl9pPr>
          </a:lstStyle>
          <a:p>
            <a:pPr lvl="0"/>
            <a:r>
              <a:rPr lang="en-US" dirty="0"/>
              <a:t>[Big statement]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Eighth level</a:t>
            </a:r>
          </a:p>
          <a:p>
            <a:pPr lvl="8"/>
            <a:r>
              <a:rPr lang="en-US" dirty="0"/>
              <a:t>Ninth level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A7A49372-BC99-44B1-93F3-52B055BA1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DE5F1-E0F9-4CCA-92B7-7A6FC4DFEE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5054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2" pos="560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Statement - Olive">
    <p:bg>
      <p:bgPr>
        <a:gradFill>
          <a:gsLst>
            <a:gs pos="0">
              <a:srgbClr val="FAF6F3"/>
            </a:gs>
            <a:gs pos="100000">
              <a:srgbClr val="EAD5C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7244BE-F5F5-DB40-B805-09B59F695DC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5760" y="365760"/>
            <a:ext cx="11460480" cy="914400"/>
          </a:xfrm>
        </p:spPr>
        <p:txBody>
          <a:bodyPr/>
          <a:lstStyle/>
          <a:p>
            <a:r>
              <a:rPr lang="en-US" dirty="0"/>
              <a:t>[Optional slide title]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BCB52D-820B-4886-993D-F1BD3CE0A1B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65760" y="1554479"/>
            <a:ext cx="8524240" cy="4572000"/>
          </a:xfrm>
        </p:spPr>
        <p:txBody>
          <a:bodyPr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FontTx/>
              <a:buNone/>
              <a:defRPr sz="6000" b="0" spc="0" baseline="0">
                <a:solidFill>
                  <a:schemeClr val="tx1"/>
                </a:solidFill>
                <a:latin typeface="+mn-lt"/>
              </a:defRPr>
            </a:lvl1pPr>
            <a:lvl2pPr marL="228600">
              <a:spcBef>
                <a:spcPts val="1200"/>
              </a:spcBef>
              <a:defRPr/>
            </a:lvl2pPr>
            <a:lvl3pPr marL="457200">
              <a:defRPr/>
            </a:lvl3pPr>
            <a:lvl4pPr marL="685800">
              <a:defRPr/>
            </a:lvl4pPr>
            <a:lvl5pPr marL="914400">
              <a:defRPr/>
            </a:lvl5pPr>
            <a:lvl6pPr marL="1143000">
              <a:defRPr/>
            </a:lvl6pPr>
            <a:lvl7pPr marL="1371600">
              <a:defRPr/>
            </a:lvl7pPr>
            <a:lvl8pPr marL="1600200">
              <a:defRPr/>
            </a:lvl8pPr>
            <a:lvl9pPr marL="1828800">
              <a:defRPr/>
            </a:lvl9pPr>
          </a:lstStyle>
          <a:p>
            <a:pPr lvl="0"/>
            <a:r>
              <a:rPr lang="en-US" dirty="0"/>
              <a:t>[Big statement]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Eighth level</a:t>
            </a:r>
          </a:p>
          <a:p>
            <a:pPr lvl="8"/>
            <a:r>
              <a:rPr lang="en-US" dirty="0"/>
              <a:t>Ninth level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A7A49372-BC99-44B1-93F3-52B055BA1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DE5F1-E0F9-4CCA-92B7-7A6FC4DFEE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4347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2" pos="560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Statement - Almond">
    <p:bg>
      <p:bgPr>
        <a:gradFill>
          <a:gsLst>
            <a:gs pos="0">
              <a:srgbClr val="F8F3F1"/>
            </a:gs>
            <a:gs pos="100000">
              <a:srgbClr val="DFCBC3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7244BE-F5F5-DB40-B805-09B59F695DC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5760" y="365760"/>
            <a:ext cx="11460480" cy="914400"/>
          </a:xfrm>
        </p:spPr>
        <p:txBody>
          <a:bodyPr/>
          <a:lstStyle/>
          <a:p>
            <a:r>
              <a:rPr lang="en-US" dirty="0"/>
              <a:t>[Optional slide title]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BCB52D-820B-4886-993D-F1BD3CE0A1B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65760" y="1554479"/>
            <a:ext cx="8524240" cy="4572000"/>
          </a:xfrm>
        </p:spPr>
        <p:txBody>
          <a:bodyPr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FontTx/>
              <a:buNone/>
              <a:defRPr sz="6000" b="0" spc="0" baseline="0">
                <a:solidFill>
                  <a:schemeClr val="tx1"/>
                </a:solidFill>
                <a:latin typeface="+mn-lt"/>
              </a:defRPr>
            </a:lvl1pPr>
            <a:lvl2pPr marL="228600">
              <a:spcBef>
                <a:spcPts val="1200"/>
              </a:spcBef>
              <a:defRPr/>
            </a:lvl2pPr>
            <a:lvl3pPr marL="457200">
              <a:defRPr/>
            </a:lvl3pPr>
            <a:lvl4pPr marL="685800">
              <a:defRPr/>
            </a:lvl4pPr>
            <a:lvl5pPr marL="914400">
              <a:defRPr/>
            </a:lvl5pPr>
            <a:lvl6pPr marL="1143000">
              <a:defRPr/>
            </a:lvl6pPr>
            <a:lvl7pPr marL="1371600">
              <a:defRPr/>
            </a:lvl7pPr>
            <a:lvl8pPr marL="1600200">
              <a:defRPr/>
            </a:lvl8pPr>
            <a:lvl9pPr marL="1828800">
              <a:defRPr/>
            </a:lvl9pPr>
          </a:lstStyle>
          <a:p>
            <a:pPr lvl="0"/>
            <a:r>
              <a:rPr lang="en-US" dirty="0"/>
              <a:t>[Big statement]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Eighth level</a:t>
            </a:r>
          </a:p>
          <a:p>
            <a:pPr lvl="8"/>
            <a:r>
              <a:rPr lang="en-US" dirty="0"/>
              <a:t>Ninth level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A7A49372-BC99-44B1-93F3-52B055BA1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DE5F1-E0F9-4CCA-92B7-7A6FC4DFEE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6421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2" pos="560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Statement - Sienna">
    <p:bg>
      <p:bgPr>
        <a:gradFill>
          <a:gsLst>
            <a:gs pos="0">
              <a:srgbClr val="F5F0F0"/>
            </a:gs>
            <a:gs pos="100000">
              <a:srgbClr val="DAC5C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7244BE-F5F5-DB40-B805-09B59F695DC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5760" y="365760"/>
            <a:ext cx="11460480" cy="914400"/>
          </a:xfrm>
        </p:spPr>
        <p:txBody>
          <a:bodyPr/>
          <a:lstStyle/>
          <a:p>
            <a:r>
              <a:rPr lang="en-US" dirty="0"/>
              <a:t>[Optional slide title]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BCB52D-820B-4886-993D-F1BD3CE0A1B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65760" y="1554479"/>
            <a:ext cx="8524240" cy="4572000"/>
          </a:xfrm>
        </p:spPr>
        <p:txBody>
          <a:bodyPr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FontTx/>
              <a:buNone/>
              <a:defRPr sz="6000" b="0" spc="0" baseline="0">
                <a:solidFill>
                  <a:schemeClr val="tx1"/>
                </a:solidFill>
                <a:latin typeface="+mn-lt"/>
              </a:defRPr>
            </a:lvl1pPr>
            <a:lvl2pPr marL="228600">
              <a:spcBef>
                <a:spcPts val="1200"/>
              </a:spcBef>
              <a:defRPr/>
            </a:lvl2pPr>
            <a:lvl3pPr marL="457200">
              <a:defRPr/>
            </a:lvl3pPr>
            <a:lvl4pPr marL="685800">
              <a:defRPr/>
            </a:lvl4pPr>
            <a:lvl5pPr marL="914400">
              <a:defRPr/>
            </a:lvl5pPr>
            <a:lvl6pPr marL="1143000">
              <a:defRPr/>
            </a:lvl6pPr>
            <a:lvl7pPr marL="1371600">
              <a:defRPr/>
            </a:lvl7pPr>
            <a:lvl8pPr marL="1600200">
              <a:defRPr/>
            </a:lvl8pPr>
            <a:lvl9pPr marL="1828800">
              <a:defRPr/>
            </a:lvl9pPr>
          </a:lstStyle>
          <a:p>
            <a:pPr lvl="0"/>
            <a:r>
              <a:rPr lang="en-US" dirty="0"/>
              <a:t>[Big statement]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Eighth level</a:t>
            </a:r>
          </a:p>
          <a:p>
            <a:pPr lvl="8"/>
            <a:r>
              <a:rPr lang="en-US" dirty="0"/>
              <a:t>Ninth level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A7A49372-BC99-44B1-93F3-52B055BA1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DE5F1-E0F9-4CCA-92B7-7A6FC4DFEE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1555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2" pos="560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Statement - Chocolate">
    <p:bg>
      <p:bgPr>
        <a:gradFill>
          <a:gsLst>
            <a:gs pos="0">
              <a:srgbClr val="F6F4F3"/>
            </a:gs>
            <a:gs pos="100000">
              <a:srgbClr val="D2CAC8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7244BE-F5F5-DB40-B805-09B59F695DC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5760" y="365760"/>
            <a:ext cx="11460480" cy="914400"/>
          </a:xfrm>
        </p:spPr>
        <p:txBody>
          <a:bodyPr/>
          <a:lstStyle/>
          <a:p>
            <a:r>
              <a:rPr lang="en-US" dirty="0"/>
              <a:t>[Optional slide title]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BCB52D-820B-4886-993D-F1BD3CE0A1B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65760" y="1554479"/>
            <a:ext cx="8524240" cy="4572000"/>
          </a:xfrm>
        </p:spPr>
        <p:txBody>
          <a:bodyPr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FontTx/>
              <a:buNone/>
              <a:defRPr sz="6000" b="0" spc="0" baseline="0">
                <a:solidFill>
                  <a:schemeClr val="tx1"/>
                </a:solidFill>
                <a:latin typeface="+mn-lt"/>
              </a:defRPr>
            </a:lvl1pPr>
            <a:lvl2pPr marL="228600">
              <a:spcBef>
                <a:spcPts val="1200"/>
              </a:spcBef>
              <a:defRPr/>
            </a:lvl2pPr>
            <a:lvl3pPr marL="457200">
              <a:defRPr/>
            </a:lvl3pPr>
            <a:lvl4pPr marL="685800">
              <a:defRPr/>
            </a:lvl4pPr>
            <a:lvl5pPr marL="914400">
              <a:defRPr/>
            </a:lvl5pPr>
            <a:lvl6pPr marL="1143000">
              <a:defRPr/>
            </a:lvl6pPr>
            <a:lvl7pPr marL="1371600">
              <a:defRPr/>
            </a:lvl7pPr>
            <a:lvl8pPr marL="1600200">
              <a:defRPr/>
            </a:lvl8pPr>
            <a:lvl9pPr marL="1828800">
              <a:defRPr/>
            </a:lvl9pPr>
          </a:lstStyle>
          <a:p>
            <a:pPr lvl="0"/>
            <a:r>
              <a:rPr lang="en-US" dirty="0"/>
              <a:t>[Big statement]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Eighth level</a:t>
            </a:r>
          </a:p>
          <a:p>
            <a:pPr lvl="8"/>
            <a:r>
              <a:rPr lang="en-US" dirty="0"/>
              <a:t>Ninth level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A7A49372-BC99-44B1-93F3-52B055BA1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DE5F1-E0F9-4CCA-92B7-7A6FC4DFEE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0800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2" pos="560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Statement - Mint">
    <p:bg>
      <p:bgPr>
        <a:gradFill>
          <a:gsLst>
            <a:gs pos="0">
              <a:srgbClr val="F2FFF9"/>
            </a:gs>
            <a:gs pos="100000">
              <a:srgbClr val="C5FFE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7244BE-F5F5-DB40-B805-09B59F695DC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5760" y="365760"/>
            <a:ext cx="11460480" cy="914400"/>
          </a:xfrm>
        </p:spPr>
        <p:txBody>
          <a:bodyPr/>
          <a:lstStyle/>
          <a:p>
            <a:r>
              <a:rPr lang="en-US" dirty="0"/>
              <a:t>[Optional slide title]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BCB52D-820B-4886-993D-F1BD3CE0A1B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65760" y="1554479"/>
            <a:ext cx="8524240" cy="4572000"/>
          </a:xfrm>
        </p:spPr>
        <p:txBody>
          <a:bodyPr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FontTx/>
              <a:buNone/>
              <a:defRPr sz="6000" b="0" spc="0" baseline="0">
                <a:solidFill>
                  <a:schemeClr val="tx1"/>
                </a:solidFill>
                <a:latin typeface="+mn-lt"/>
              </a:defRPr>
            </a:lvl1pPr>
            <a:lvl2pPr marL="228600">
              <a:spcBef>
                <a:spcPts val="1200"/>
              </a:spcBef>
              <a:defRPr/>
            </a:lvl2pPr>
            <a:lvl3pPr marL="457200">
              <a:defRPr/>
            </a:lvl3pPr>
            <a:lvl4pPr marL="685800">
              <a:defRPr/>
            </a:lvl4pPr>
            <a:lvl5pPr marL="914400">
              <a:defRPr/>
            </a:lvl5pPr>
            <a:lvl6pPr marL="1143000">
              <a:defRPr/>
            </a:lvl6pPr>
            <a:lvl7pPr marL="1371600">
              <a:defRPr/>
            </a:lvl7pPr>
            <a:lvl8pPr marL="1600200">
              <a:defRPr/>
            </a:lvl8pPr>
            <a:lvl9pPr marL="1828800">
              <a:defRPr/>
            </a:lvl9pPr>
          </a:lstStyle>
          <a:p>
            <a:pPr lvl="0"/>
            <a:r>
              <a:rPr lang="en-US" dirty="0"/>
              <a:t>[Big statement]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Eighth level</a:t>
            </a:r>
          </a:p>
          <a:p>
            <a:pPr lvl="8"/>
            <a:r>
              <a:rPr lang="en-US" dirty="0"/>
              <a:t>Ninth level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A7A49372-BC99-44B1-93F3-52B055BA1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DE5F1-E0F9-4CCA-92B7-7A6FC4DFEE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5390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2" pos="560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Statement - Aqua">
    <p:bg>
      <p:bgPr>
        <a:gradFill>
          <a:gsLst>
            <a:gs pos="0">
              <a:srgbClr val="EFFCFE"/>
            </a:gs>
            <a:gs pos="100000">
              <a:srgbClr val="C0F2FB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7244BE-F5F5-DB40-B805-09B59F695DC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5760" y="365760"/>
            <a:ext cx="11460480" cy="914400"/>
          </a:xfrm>
        </p:spPr>
        <p:txBody>
          <a:bodyPr/>
          <a:lstStyle/>
          <a:p>
            <a:r>
              <a:rPr lang="en-US" dirty="0"/>
              <a:t>[Optional slide title]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BCB52D-820B-4886-993D-F1BD3CE0A1B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65760" y="1554479"/>
            <a:ext cx="8524240" cy="4572000"/>
          </a:xfrm>
        </p:spPr>
        <p:txBody>
          <a:bodyPr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FontTx/>
              <a:buNone/>
              <a:defRPr sz="6000" b="0" spc="0" baseline="0">
                <a:solidFill>
                  <a:schemeClr val="tx1"/>
                </a:solidFill>
                <a:latin typeface="+mn-lt"/>
              </a:defRPr>
            </a:lvl1pPr>
            <a:lvl2pPr marL="228600">
              <a:spcBef>
                <a:spcPts val="1200"/>
              </a:spcBef>
              <a:defRPr/>
            </a:lvl2pPr>
            <a:lvl3pPr marL="457200">
              <a:defRPr/>
            </a:lvl3pPr>
            <a:lvl4pPr marL="685800">
              <a:defRPr/>
            </a:lvl4pPr>
            <a:lvl5pPr marL="914400">
              <a:defRPr/>
            </a:lvl5pPr>
            <a:lvl6pPr marL="1143000">
              <a:defRPr/>
            </a:lvl6pPr>
            <a:lvl7pPr marL="1371600">
              <a:defRPr/>
            </a:lvl7pPr>
            <a:lvl8pPr marL="1600200">
              <a:defRPr/>
            </a:lvl8pPr>
            <a:lvl9pPr marL="1828800">
              <a:defRPr/>
            </a:lvl9pPr>
          </a:lstStyle>
          <a:p>
            <a:pPr lvl="0"/>
            <a:r>
              <a:rPr lang="en-US" dirty="0"/>
              <a:t>[Big statement]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Eighth level</a:t>
            </a:r>
          </a:p>
          <a:p>
            <a:pPr lvl="8"/>
            <a:r>
              <a:rPr lang="en-US" dirty="0"/>
              <a:t>Ninth level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A7A49372-BC99-44B1-93F3-52B055BA1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DE5F1-E0F9-4CCA-92B7-7A6FC4DFEE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4440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2" pos="560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Statemnent - Light Gray">
    <p:bg>
      <p:bgPr>
        <a:solidFill>
          <a:srgbClr val="EEE7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7244BE-F5F5-DB40-B805-09B59F695DC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5760" y="365760"/>
            <a:ext cx="11460480" cy="914400"/>
          </a:xfrm>
        </p:spPr>
        <p:txBody>
          <a:bodyPr/>
          <a:lstStyle/>
          <a:p>
            <a:r>
              <a:rPr lang="en-US" dirty="0"/>
              <a:t>[Optional slide title]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BCB52D-820B-4886-993D-F1BD3CE0A1B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65760" y="1554479"/>
            <a:ext cx="8524240" cy="4572000"/>
          </a:xfrm>
        </p:spPr>
        <p:txBody>
          <a:bodyPr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FontTx/>
              <a:buNone/>
              <a:defRPr sz="6000" b="0" spc="0" baseline="0">
                <a:solidFill>
                  <a:schemeClr val="tx1"/>
                </a:solidFill>
                <a:latin typeface="+mn-lt"/>
              </a:defRPr>
            </a:lvl1pPr>
            <a:lvl2pPr marL="228600">
              <a:spcBef>
                <a:spcPts val="1200"/>
              </a:spcBef>
              <a:defRPr/>
            </a:lvl2pPr>
            <a:lvl3pPr marL="457200">
              <a:defRPr/>
            </a:lvl3pPr>
            <a:lvl4pPr marL="685800">
              <a:defRPr/>
            </a:lvl4pPr>
            <a:lvl5pPr marL="914400">
              <a:defRPr/>
            </a:lvl5pPr>
            <a:lvl6pPr marL="1143000">
              <a:defRPr/>
            </a:lvl6pPr>
            <a:lvl7pPr marL="1371600">
              <a:defRPr/>
            </a:lvl7pPr>
            <a:lvl8pPr marL="1600200">
              <a:defRPr/>
            </a:lvl8pPr>
            <a:lvl9pPr marL="1828800">
              <a:defRPr/>
            </a:lvl9pPr>
          </a:lstStyle>
          <a:p>
            <a:pPr lvl="0"/>
            <a:r>
              <a:rPr lang="en-US" dirty="0"/>
              <a:t>[Big statement]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Eighth level</a:t>
            </a:r>
          </a:p>
          <a:p>
            <a:pPr lvl="8"/>
            <a:r>
              <a:rPr lang="en-US" dirty="0"/>
              <a:t>Ninth level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A7A49372-BC99-44B1-93F3-52B055BA1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DE5F1-E0F9-4CCA-92B7-7A6FC4DFEE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2446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2" pos="560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Light Gray">
    <p:bg>
      <p:bgPr>
        <a:solidFill>
          <a:srgbClr val="EEE7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">
            <a:extLst>
              <a:ext uri="{FF2B5EF4-FFF2-40B4-BE49-F238E27FC236}">
                <a16:creationId xmlns:a16="http://schemas.microsoft.com/office/drawing/2014/main" id="{692E5CDC-3F8F-AF4C-BDBB-F6335CB85FE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5760" y="365760"/>
            <a:ext cx="7543165" cy="4572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Trebuchet MS" panose="020B0603020202020204" pitchFamily="34" charset="0"/>
              <a:buNone/>
              <a:tabLst/>
              <a:defRPr b="1"/>
            </a:lvl1pPr>
            <a:lvl2pPr marL="0" indent="0">
              <a:spcBef>
                <a:spcPts val="0"/>
              </a:spcBef>
              <a:buNone/>
              <a:defRPr b="1"/>
            </a:lvl2pPr>
            <a:lvl3pPr marL="0" indent="0">
              <a:spcBef>
                <a:spcPts val="0"/>
              </a:spcBef>
              <a:buNone/>
              <a:defRPr b="1"/>
            </a:lvl3pPr>
            <a:lvl4pPr marL="0" indent="0">
              <a:spcBef>
                <a:spcPts val="0"/>
              </a:spcBef>
              <a:buNone/>
              <a:defRPr b="1"/>
            </a:lvl4pPr>
            <a:lvl5pPr marL="0" indent="0">
              <a:spcBef>
                <a:spcPts val="0"/>
              </a:spcBef>
              <a:buNone/>
              <a:defRPr b="1"/>
            </a:lvl5pPr>
            <a:lvl6pPr marL="0" indent="0">
              <a:spcBef>
                <a:spcPts val="0"/>
              </a:spcBef>
              <a:buNone/>
              <a:defRPr b="1"/>
            </a:lvl6pPr>
            <a:lvl7pPr marL="0" indent="0">
              <a:spcBef>
                <a:spcPts val="0"/>
              </a:spcBef>
              <a:buNone/>
              <a:defRPr b="1"/>
            </a:lvl7pPr>
            <a:lvl8pPr marL="0" indent="0">
              <a:spcBef>
                <a:spcPts val="0"/>
              </a:spcBef>
              <a:buNone/>
              <a:defRPr b="1"/>
            </a:lvl8pPr>
            <a:lvl9pPr marL="0" indent="0">
              <a:spcBef>
                <a:spcPts val="0"/>
              </a:spcBef>
              <a:buNone/>
              <a:defRPr b="1"/>
            </a:lvl9pPr>
          </a:lstStyle>
          <a:p>
            <a:pPr lvl="0"/>
            <a:r>
              <a:rPr lang="en-US" dirty="0"/>
              <a:t>Fibrosis Publications</a:t>
            </a:r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DD93F370-0603-42F8-A7D8-E3390EE70687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365760" y="1554480"/>
            <a:ext cx="7543165" cy="2560320"/>
          </a:xfrm>
        </p:spPr>
        <p:txBody>
          <a:bodyPr anchor="t" anchorCtr="0"/>
          <a:lstStyle>
            <a:lvl1pPr algn="l">
              <a:defRPr sz="6000" b="0" spc="0" baseline="0"/>
            </a:lvl1pPr>
          </a:lstStyle>
          <a:p>
            <a:r>
              <a:rPr lang="en-US" dirty="0"/>
              <a:t>[Presentation title]</a:t>
            </a:r>
          </a:p>
        </p:txBody>
      </p:sp>
      <p:sp>
        <p:nvSpPr>
          <p:cNvPr id="3" name="Subtitle 3">
            <a:extLst>
              <a:ext uri="{FF2B5EF4-FFF2-40B4-BE49-F238E27FC236}">
                <a16:creationId xmlns:a16="http://schemas.microsoft.com/office/drawing/2014/main" id="{4077195B-8D8D-4BD5-8ADD-A390F24676CD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365758" y="4343400"/>
            <a:ext cx="7543800" cy="4572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2000" b="1"/>
            </a:lvl1pPr>
            <a:lvl2pPr marL="0" indent="0" algn="l">
              <a:spcBef>
                <a:spcPts val="0"/>
              </a:spcBef>
              <a:buNone/>
              <a:defRPr sz="2000"/>
            </a:lvl2pPr>
            <a:lvl3pPr marL="0" indent="0" algn="l">
              <a:spcBef>
                <a:spcPts val="0"/>
              </a:spcBef>
              <a:buNone/>
              <a:defRPr sz="2000"/>
            </a:lvl3pPr>
            <a:lvl4pPr marL="0" indent="0" algn="l">
              <a:spcBef>
                <a:spcPts val="0"/>
              </a:spcBef>
              <a:buNone/>
              <a:defRPr sz="2000"/>
            </a:lvl4pPr>
            <a:lvl5pPr marL="0" indent="0" algn="l">
              <a:spcBef>
                <a:spcPts val="0"/>
              </a:spcBef>
              <a:buNone/>
              <a:defRPr sz="2000"/>
            </a:lvl5pPr>
            <a:lvl6pPr marL="0" indent="0" algn="l">
              <a:spcBef>
                <a:spcPts val="0"/>
              </a:spcBef>
              <a:buNone/>
              <a:defRPr sz="2000"/>
            </a:lvl6pPr>
            <a:lvl7pPr marL="0" indent="0" algn="l">
              <a:spcBef>
                <a:spcPts val="0"/>
              </a:spcBef>
              <a:buNone/>
              <a:defRPr sz="2000"/>
            </a:lvl7pPr>
            <a:lvl8pPr marL="0" indent="0" algn="l">
              <a:spcBef>
                <a:spcPts val="0"/>
              </a:spcBef>
              <a:buNone/>
              <a:defRPr sz="2000"/>
            </a:lvl8pPr>
            <a:lvl9pPr marL="0" indent="0" algn="l">
              <a:spcBef>
                <a:spcPts val="0"/>
              </a:spcBef>
              <a:buNone/>
              <a:defRPr sz="2000"/>
            </a:lvl9pPr>
          </a:lstStyle>
          <a:p>
            <a:r>
              <a:rPr lang="en-US" dirty="0"/>
              <a:t>[Month 00, 0000]</a:t>
            </a:r>
          </a:p>
        </p:txBody>
      </p:sp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F1E892DE-B840-A64B-91A1-1B18F6037C3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5757" y="4937760"/>
            <a:ext cx="7543167" cy="6858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b="0"/>
            </a:lvl1pPr>
            <a:lvl2pPr marL="0" indent="0">
              <a:spcBef>
                <a:spcPts val="0"/>
              </a:spcBef>
              <a:buNone/>
              <a:defRPr b="0"/>
            </a:lvl2pPr>
            <a:lvl3pPr marL="0" indent="0">
              <a:spcBef>
                <a:spcPts val="0"/>
              </a:spcBef>
              <a:buNone/>
              <a:defRPr b="0"/>
            </a:lvl3pPr>
            <a:lvl4pPr marL="0" indent="0">
              <a:spcBef>
                <a:spcPts val="0"/>
              </a:spcBef>
              <a:buNone/>
              <a:defRPr b="0"/>
            </a:lvl4pPr>
            <a:lvl5pPr marL="0" indent="0">
              <a:spcBef>
                <a:spcPts val="0"/>
              </a:spcBef>
              <a:buNone/>
              <a:defRPr b="0"/>
            </a:lvl5pPr>
            <a:lvl6pPr marL="0" indent="0">
              <a:spcBef>
                <a:spcPts val="0"/>
              </a:spcBef>
              <a:buNone/>
              <a:defRPr b="0"/>
            </a:lvl6pPr>
            <a:lvl7pPr marL="0" indent="0">
              <a:spcBef>
                <a:spcPts val="0"/>
              </a:spcBef>
              <a:buNone/>
              <a:defRPr b="0"/>
            </a:lvl7pPr>
            <a:lvl8pPr marL="0" indent="0">
              <a:spcBef>
                <a:spcPts val="0"/>
              </a:spcBef>
              <a:buNone/>
              <a:defRPr b="0"/>
            </a:lvl8pPr>
            <a:lvl9pPr marL="0" indent="0">
              <a:spcBef>
                <a:spcPts val="0"/>
              </a:spcBef>
              <a:buNone/>
              <a:defRPr b="0"/>
            </a:lvl9pPr>
          </a:lstStyle>
          <a:p>
            <a:pPr lvl="0"/>
            <a:r>
              <a:rPr lang="en-US" dirty="0"/>
              <a:t>[Presenter Name]</a:t>
            </a:r>
            <a:br>
              <a:rPr lang="en-US" dirty="0"/>
            </a:br>
            <a:r>
              <a:rPr lang="en-US" dirty="0"/>
              <a:t>[Title]</a:t>
            </a:r>
          </a:p>
        </p:txBody>
      </p:sp>
      <p:pic>
        <p:nvPicPr>
          <p:cNvPr id="7" name="Bristol Myers Squibb" descr="Bristol Myers Squibb">
            <a:extLst>
              <a:ext uri="{FF2B5EF4-FFF2-40B4-BE49-F238E27FC236}">
                <a16:creationId xmlns:a16="http://schemas.microsoft.com/office/drawing/2014/main" id="{91000A19-9025-2C4A-9321-625720905BF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black">
          <a:xfrm>
            <a:off x="150688" y="5913096"/>
            <a:ext cx="3260486" cy="822960"/>
          </a:xfrm>
          <a:prstGeom prst="rect">
            <a:avLst/>
          </a:prstGeom>
          <a:noFill/>
        </p:spPr>
      </p:pic>
      <p:sp>
        <p:nvSpPr>
          <p:cNvPr id="8" name="Disclaimer">
            <a:extLst>
              <a:ext uri="{FF2B5EF4-FFF2-40B4-BE49-F238E27FC236}">
                <a16:creationId xmlns:a16="http://schemas.microsoft.com/office/drawing/2014/main" id="{F95EDC5C-ABEE-824D-9A00-482457322324}"/>
              </a:ext>
            </a:extLst>
          </p:cNvPr>
          <p:cNvSpPr txBox="1"/>
          <p:nvPr userDrawn="1"/>
        </p:nvSpPr>
        <p:spPr>
          <a:xfrm>
            <a:off x="8205215" y="6257290"/>
            <a:ext cx="3621659" cy="22860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pPr marL="0" indent="0" algn="r">
              <a:lnSpc>
                <a:spcPct val="100000"/>
              </a:lnSpc>
              <a:spcBef>
                <a:spcPts val="0"/>
              </a:spcBef>
              <a:buSzPct val="100000"/>
              <a:buFontTx/>
              <a:buNone/>
            </a:pPr>
            <a:r>
              <a:rPr lang="en-US" sz="800" b="0" dirty="0"/>
              <a:t>Highly Confidential</a:t>
            </a:r>
          </a:p>
        </p:txBody>
      </p:sp>
    </p:spTree>
    <p:extLst>
      <p:ext uri="{BB962C8B-B14F-4D97-AF65-F5344CB8AC3E}">
        <p14:creationId xmlns:p14="http://schemas.microsoft.com/office/powerpoint/2010/main" val="4038767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4982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ne Pictur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77D43C-8061-4F4B-A58C-537B44EA7F0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5760" y="365760"/>
            <a:ext cx="5428488" cy="9144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[Slide title]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BCB52D-820B-4886-993D-F1BD3CE0A1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5760" y="1554480"/>
            <a:ext cx="5428488" cy="4572000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FB768959-B468-B74C-99C1-89889E5B1ED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000" y="0"/>
            <a:ext cx="6096000" cy="6858000"/>
          </a:xfrm>
          <a:solidFill>
            <a:srgbClr val="F2F2F2"/>
          </a:solidFill>
        </p:spPr>
        <p:txBody>
          <a:bodyPr anchor="ctr" anchorCtr="0">
            <a:normAutofit/>
          </a:bodyPr>
          <a:lstStyle>
            <a:lvl1pPr marL="0" indent="0" algn="ctr">
              <a:spcBef>
                <a:spcPts val="0"/>
              </a:spcBef>
              <a:buFontTx/>
              <a:buNone/>
              <a:defRPr sz="12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A7A49372-BC99-44B1-93F3-52B055BA1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DE5F1-E0F9-4CCA-92B7-7A6FC4DFEE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582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Pictur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77D43C-8061-4F4B-A58C-537B44EA7F0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5760" y="365760"/>
            <a:ext cx="5428488" cy="9144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[Slide title]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BCB52D-820B-4886-993D-F1BD3CE0A1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5760" y="1554480"/>
            <a:ext cx="5428488" cy="4572000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FB768959-B468-B74C-99C1-89889E5B1ED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000" y="0"/>
            <a:ext cx="6096000" cy="3429000"/>
          </a:xfrm>
          <a:solidFill>
            <a:srgbClr val="F2F2F2"/>
          </a:solidFill>
        </p:spPr>
        <p:txBody>
          <a:bodyPr anchor="ctr" anchorCtr="0">
            <a:normAutofit/>
          </a:bodyPr>
          <a:lstStyle>
            <a:lvl1pPr marL="0" indent="0" algn="ctr">
              <a:spcBef>
                <a:spcPts val="0"/>
              </a:spcBef>
              <a:buFontTx/>
              <a:buNone/>
              <a:defRPr sz="12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A613A27A-887F-7D4B-BD42-C5EF05F1244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3429000"/>
            <a:ext cx="6096000" cy="3429000"/>
          </a:xfrm>
          <a:solidFill>
            <a:srgbClr val="D9D9D9"/>
          </a:solidFill>
        </p:spPr>
        <p:txBody>
          <a:bodyPr anchor="ctr" anchorCtr="0">
            <a:normAutofit/>
          </a:bodyPr>
          <a:lstStyle>
            <a:lvl1pPr marL="0" indent="0" algn="ctr">
              <a:spcBef>
                <a:spcPts val="0"/>
              </a:spcBef>
              <a:buFontTx/>
              <a:buNone/>
              <a:defRPr sz="12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A49372-BC99-44B1-93F3-52B055BA1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DE5F1-E0F9-4CCA-92B7-7A6FC4DFEE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885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hree Pictur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77D43C-8061-4F4B-A58C-537B44EA7F0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5760" y="365760"/>
            <a:ext cx="5428488" cy="9144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[Slide title]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BCB52D-820B-4886-993D-F1BD3CE0A1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5760" y="1554480"/>
            <a:ext cx="5428488" cy="4572000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FB768959-B468-B74C-99C1-89889E5B1ED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000" y="0"/>
            <a:ext cx="6096000" cy="3429000"/>
          </a:xfrm>
          <a:solidFill>
            <a:srgbClr val="F2F2F2"/>
          </a:solidFill>
        </p:spPr>
        <p:txBody>
          <a:bodyPr anchor="ctr" anchorCtr="0">
            <a:normAutofit/>
          </a:bodyPr>
          <a:lstStyle>
            <a:lvl1pPr marL="0" indent="0" algn="ctr">
              <a:spcBef>
                <a:spcPts val="0"/>
              </a:spcBef>
              <a:buFontTx/>
              <a:buNone/>
              <a:defRPr sz="12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A613A27A-887F-7D4B-BD42-C5EF05F1244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3429000"/>
            <a:ext cx="3044952" cy="3429000"/>
          </a:xfrm>
          <a:solidFill>
            <a:srgbClr val="D9D9D9"/>
          </a:solidFill>
        </p:spPr>
        <p:txBody>
          <a:bodyPr anchor="ctr" anchorCtr="0">
            <a:normAutofit/>
          </a:bodyPr>
          <a:lstStyle>
            <a:lvl1pPr marL="0" indent="0" algn="ctr">
              <a:spcBef>
                <a:spcPts val="0"/>
              </a:spcBef>
              <a:buFontTx/>
              <a:buNone/>
              <a:defRPr sz="12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C2AB3B13-24B5-EA40-92B2-665869E4657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140952" y="3429000"/>
            <a:ext cx="3051048" cy="3429000"/>
          </a:xfrm>
          <a:solidFill>
            <a:srgbClr val="BFBFBF"/>
          </a:solidFill>
        </p:spPr>
        <p:txBody>
          <a:bodyPr anchor="ctr" anchorCtr="0">
            <a:normAutofit/>
          </a:bodyPr>
          <a:lstStyle>
            <a:lvl1pPr marL="0" indent="0" algn="ctr">
              <a:spcBef>
                <a:spcPts val="0"/>
              </a:spcBef>
              <a:buFontTx/>
              <a:buNone/>
              <a:defRPr sz="12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6" name="Slide Number Placeholder 6">
            <a:extLst>
              <a:ext uri="{FF2B5EF4-FFF2-40B4-BE49-F238E27FC236}">
                <a16:creationId xmlns:a16="http://schemas.microsoft.com/office/drawing/2014/main" id="{A7A49372-BC99-44B1-93F3-52B055BA1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DE5F1-E0F9-4CCA-92B7-7A6FC4DFEE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955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Four Picture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77D43C-8061-4F4B-A58C-537B44EA7F0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5760" y="365760"/>
            <a:ext cx="5428488" cy="9144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[Slide title]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BCB52D-820B-4886-993D-F1BD3CE0A1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5760" y="1554480"/>
            <a:ext cx="5428488" cy="4572000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FB768959-B468-B74C-99C1-89889E5B1ED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000" y="0"/>
            <a:ext cx="6096000" cy="3429000"/>
          </a:xfrm>
          <a:solidFill>
            <a:srgbClr val="F2F2F2"/>
          </a:solidFill>
        </p:spPr>
        <p:txBody>
          <a:bodyPr anchor="ctr" anchorCtr="0">
            <a:normAutofit/>
          </a:bodyPr>
          <a:lstStyle>
            <a:lvl1pPr marL="0" indent="0" algn="ctr">
              <a:spcBef>
                <a:spcPts val="0"/>
              </a:spcBef>
              <a:buFontTx/>
              <a:buNone/>
              <a:defRPr sz="12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A613A27A-887F-7D4B-BD42-C5EF05F1244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3429000"/>
            <a:ext cx="3044952" cy="3429000"/>
          </a:xfrm>
          <a:solidFill>
            <a:srgbClr val="D9D9D9"/>
          </a:solidFill>
        </p:spPr>
        <p:txBody>
          <a:bodyPr anchor="ctr" anchorCtr="0">
            <a:normAutofit/>
          </a:bodyPr>
          <a:lstStyle>
            <a:lvl1pPr marL="0" indent="0" algn="ctr">
              <a:spcBef>
                <a:spcPts val="0"/>
              </a:spcBef>
              <a:buFontTx/>
              <a:buNone/>
              <a:defRPr sz="12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C2AB3B13-24B5-EA40-92B2-665869E4657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140952" y="3429000"/>
            <a:ext cx="3051048" cy="1719072"/>
          </a:xfrm>
          <a:solidFill>
            <a:srgbClr val="BFBFBF"/>
          </a:solidFill>
        </p:spPr>
        <p:txBody>
          <a:bodyPr anchor="ctr" anchorCtr="0">
            <a:normAutofit/>
          </a:bodyPr>
          <a:lstStyle>
            <a:lvl1pPr marL="0" indent="0" algn="ctr">
              <a:buFontTx/>
              <a:buNone/>
              <a:defRPr sz="12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A26BC3F3-33EB-F346-B70E-DE269C6819E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9140952" y="5148072"/>
            <a:ext cx="3051048" cy="1709928"/>
          </a:xfrm>
          <a:solidFill>
            <a:srgbClr val="F2F2F2"/>
          </a:solidFill>
        </p:spPr>
        <p:txBody>
          <a:bodyPr anchor="ctr" anchorCtr="0">
            <a:normAutofit/>
          </a:bodyPr>
          <a:lstStyle>
            <a:lvl1pPr marL="0" indent="0" algn="ctr">
              <a:spcBef>
                <a:spcPts val="0"/>
              </a:spcBef>
              <a:buFontTx/>
              <a:buNone/>
              <a:defRPr sz="12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6" name="Slide Number Placeholder 7">
            <a:extLst>
              <a:ext uri="{FF2B5EF4-FFF2-40B4-BE49-F238E27FC236}">
                <a16:creationId xmlns:a16="http://schemas.microsoft.com/office/drawing/2014/main" id="{A7A49372-BC99-44B1-93F3-52B055BA1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DE5F1-E0F9-4CCA-92B7-7A6FC4DFEE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496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Pictures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12861D7D-0CE3-D447-AB46-E7F0601A9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5760" y="365760"/>
            <a:ext cx="11460480" cy="914400"/>
          </a:xfrm>
        </p:spPr>
        <p:txBody>
          <a:bodyPr/>
          <a:lstStyle/>
          <a:p>
            <a:r>
              <a:rPr lang="en-US" dirty="0"/>
              <a:t>[Slide title]</a:t>
            </a:r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6B9E9C5D-8364-0D47-AF90-417652D3C16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65126" y="1552575"/>
            <a:ext cx="2642616" cy="1737358"/>
          </a:xfrm>
          <a:solidFill>
            <a:srgbClr val="F2F2F2"/>
          </a:solidFill>
        </p:spPr>
        <p:txBody>
          <a:bodyPr anchor="ctr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2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7" name="Text Placeholder 3">
            <a:extLst>
              <a:ext uri="{FF2B5EF4-FFF2-40B4-BE49-F238E27FC236}">
                <a16:creationId xmlns:a16="http://schemas.microsoft.com/office/drawing/2014/main" id="{D8A87F8F-2D9A-B243-A5FB-6E555C2704C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65760" y="3474720"/>
            <a:ext cx="2642616" cy="2651760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1" name="Picture Placeholder 4">
            <a:extLst>
              <a:ext uri="{FF2B5EF4-FFF2-40B4-BE49-F238E27FC236}">
                <a16:creationId xmlns:a16="http://schemas.microsoft.com/office/drawing/2014/main" id="{5797D6E4-4FD3-FB41-AC2F-B0BC44660939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301999" y="1552575"/>
            <a:ext cx="2642616" cy="1737358"/>
          </a:xfrm>
          <a:solidFill>
            <a:srgbClr val="F2F2F2"/>
          </a:solidFill>
        </p:spPr>
        <p:txBody>
          <a:bodyPr anchor="ctr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2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5" name="Text Placeholder 5">
            <a:extLst>
              <a:ext uri="{FF2B5EF4-FFF2-40B4-BE49-F238E27FC236}">
                <a16:creationId xmlns:a16="http://schemas.microsoft.com/office/drawing/2014/main" id="{A8504504-7E85-584D-A20B-448D0D56BBE5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302000" y="3474720"/>
            <a:ext cx="2642616" cy="2651760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2" name="Picture Placeholder 6">
            <a:extLst>
              <a:ext uri="{FF2B5EF4-FFF2-40B4-BE49-F238E27FC236}">
                <a16:creationId xmlns:a16="http://schemas.microsoft.com/office/drawing/2014/main" id="{8B42205D-9591-3C43-8A71-9811FC49A762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248400" y="1552575"/>
            <a:ext cx="2642616" cy="1737358"/>
          </a:xfrm>
          <a:solidFill>
            <a:srgbClr val="F2F2F2"/>
          </a:solidFill>
        </p:spPr>
        <p:txBody>
          <a:bodyPr anchor="ctr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2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7" name="Text Placeholder 7">
            <a:extLst>
              <a:ext uri="{FF2B5EF4-FFF2-40B4-BE49-F238E27FC236}">
                <a16:creationId xmlns:a16="http://schemas.microsoft.com/office/drawing/2014/main" id="{0BC915BB-BDF2-BD44-8C3A-2C34D2A9A63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6248400" y="3474720"/>
            <a:ext cx="2642616" cy="2651760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3" name="Picture Placeholder 8">
            <a:extLst>
              <a:ext uri="{FF2B5EF4-FFF2-40B4-BE49-F238E27FC236}">
                <a16:creationId xmlns:a16="http://schemas.microsoft.com/office/drawing/2014/main" id="{DD93C7F7-3C80-DA48-9BC2-95DD73DF8782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9183624" y="1552575"/>
            <a:ext cx="2642616" cy="1737358"/>
          </a:xfrm>
          <a:solidFill>
            <a:srgbClr val="F2F2F2"/>
          </a:solidFill>
        </p:spPr>
        <p:txBody>
          <a:bodyPr anchor="ctr" anchorCtr="0">
            <a:normAutofit/>
          </a:bodyPr>
          <a:lstStyle>
            <a:lvl1pPr marL="0" indent="0" algn="ctr">
              <a:spcBef>
                <a:spcPts val="0"/>
              </a:spcBef>
              <a:buNone/>
              <a:defRPr sz="12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9" name="Text Placeholder 9">
            <a:extLst>
              <a:ext uri="{FF2B5EF4-FFF2-40B4-BE49-F238E27FC236}">
                <a16:creationId xmlns:a16="http://schemas.microsoft.com/office/drawing/2014/main" id="{0A585D99-3BCE-844A-8969-7E2EFD217B54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9182100" y="3474720"/>
            <a:ext cx="2642616" cy="2651760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10">
            <a:extLst>
              <a:ext uri="{FF2B5EF4-FFF2-40B4-BE49-F238E27FC236}">
                <a16:creationId xmlns:a16="http://schemas.microsoft.com/office/drawing/2014/main" id="{941E30D8-4EF8-495A-8824-D819A46BF9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DE5F1-E0F9-4CCA-92B7-7A6FC4DFEE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986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2080">
          <p15:clr>
            <a:srgbClr val="FBAE40"/>
          </p15:clr>
        </p15:guide>
        <p15:guide id="2" pos="1896">
          <p15:clr>
            <a:srgbClr val="FBAE40"/>
          </p15:clr>
        </p15:guide>
        <p15:guide id="3" pos="5600">
          <p15:clr>
            <a:srgbClr val="FBAE40"/>
          </p15:clr>
        </p15:guide>
        <p15:guide id="4" pos="5784">
          <p15:clr>
            <a:srgbClr val="FBAE40"/>
          </p15:clr>
        </p15:guide>
        <p15:guide id="5" pos="3744">
          <p15:clr>
            <a:srgbClr val="FBAE40"/>
          </p15:clr>
        </p15:guide>
        <p15:guide id="6" pos="3936">
          <p15:clr>
            <a:srgbClr val="FBAE40"/>
          </p15:clr>
        </p15:guide>
        <p15:guide id="7" orient="horz" pos="2074">
          <p15:clr>
            <a:srgbClr val="FBAE40"/>
          </p15:clr>
        </p15:guide>
        <p15:guide id="8" orient="horz" pos="2188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On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1">
            <a:extLst>
              <a:ext uri="{FF2B5EF4-FFF2-40B4-BE49-F238E27FC236}">
                <a16:creationId xmlns:a16="http://schemas.microsoft.com/office/drawing/2014/main" id="{3F25E4DD-7BAF-CF43-9AF5-512CC54177D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solidFill>
            <a:srgbClr val="F2F2F2"/>
          </a:solidFill>
        </p:spPr>
        <p:txBody>
          <a:bodyPr anchor="ctr" anchorCtr="0">
            <a:normAutofit/>
          </a:bodyPr>
          <a:lstStyle>
            <a:lvl1pPr marL="0" indent="0" algn="ctr">
              <a:spcBef>
                <a:spcPts val="0"/>
              </a:spcBef>
              <a:buFontTx/>
              <a:buNone/>
              <a:defRPr sz="1200"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ADC9E62E-3AF4-C24D-8B08-8A7FCB7EDCE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[Slide title]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EE3D7CA1-C89E-E24C-B557-52A1F9AEBF3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8DE5F1-E0F9-4CCA-92B7-7A6FC4DFEE1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397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1">
            <a:extLst>
              <a:ext uri="{FF2B5EF4-FFF2-40B4-BE49-F238E27FC236}">
                <a16:creationId xmlns:a16="http://schemas.microsoft.com/office/drawing/2014/main" id="{3036AABB-FB6C-2340-8AFB-DFFA0E13AE0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65758" y="365125"/>
            <a:ext cx="7539992" cy="914400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3200" b="1">
                <a:latin typeface="+mj-lt"/>
              </a:defRPr>
            </a:lvl1pPr>
            <a:lvl2pPr marL="0" indent="0" algn="l">
              <a:lnSpc>
                <a:spcPct val="90000"/>
              </a:lnSpc>
              <a:spcBef>
                <a:spcPts val="0"/>
              </a:spcBef>
              <a:buNone/>
              <a:defRPr sz="3200" b="1">
                <a:latin typeface="+mj-lt"/>
              </a:defRPr>
            </a:lvl2pPr>
            <a:lvl3pPr marL="0" indent="0" algn="l">
              <a:lnSpc>
                <a:spcPct val="90000"/>
              </a:lnSpc>
              <a:spcBef>
                <a:spcPts val="0"/>
              </a:spcBef>
              <a:buNone/>
              <a:defRPr sz="3200" b="1">
                <a:latin typeface="+mj-lt"/>
              </a:defRPr>
            </a:lvl3pPr>
            <a:lvl4pPr marL="0" indent="0" algn="l">
              <a:lnSpc>
                <a:spcPct val="90000"/>
              </a:lnSpc>
              <a:spcBef>
                <a:spcPts val="0"/>
              </a:spcBef>
              <a:buNone/>
              <a:defRPr sz="3200" b="1">
                <a:latin typeface="+mj-lt"/>
              </a:defRPr>
            </a:lvl4pPr>
            <a:lvl5pPr marL="0" indent="0" algn="l">
              <a:lnSpc>
                <a:spcPct val="90000"/>
              </a:lnSpc>
              <a:spcBef>
                <a:spcPts val="0"/>
              </a:spcBef>
              <a:buNone/>
              <a:defRPr sz="3200" b="1">
                <a:latin typeface="+mj-lt"/>
              </a:defRPr>
            </a:lvl5pPr>
            <a:lvl6pPr marL="0" indent="0" algn="l">
              <a:lnSpc>
                <a:spcPct val="90000"/>
              </a:lnSpc>
              <a:spcBef>
                <a:spcPts val="0"/>
              </a:spcBef>
              <a:buNone/>
              <a:defRPr sz="3200" b="1">
                <a:latin typeface="+mj-lt"/>
              </a:defRPr>
            </a:lvl6pPr>
            <a:lvl7pPr marL="0" indent="0" algn="l">
              <a:lnSpc>
                <a:spcPct val="90000"/>
              </a:lnSpc>
              <a:spcBef>
                <a:spcPts val="0"/>
              </a:spcBef>
              <a:buNone/>
              <a:defRPr sz="3200" b="1">
                <a:latin typeface="+mj-lt"/>
              </a:defRPr>
            </a:lvl7pPr>
            <a:lvl8pPr marL="0" indent="0" algn="l">
              <a:lnSpc>
                <a:spcPct val="90000"/>
              </a:lnSpc>
              <a:spcBef>
                <a:spcPts val="0"/>
              </a:spcBef>
              <a:buNone/>
              <a:defRPr sz="3200" b="1">
                <a:latin typeface="+mj-lt"/>
              </a:defRPr>
            </a:lvl8pPr>
            <a:lvl9pPr marL="0" indent="0" algn="l">
              <a:lnSpc>
                <a:spcPct val="90000"/>
              </a:lnSpc>
              <a:spcBef>
                <a:spcPts val="0"/>
              </a:spcBef>
              <a:buNone/>
              <a:defRPr sz="3200" b="1">
                <a:latin typeface="+mj-lt"/>
              </a:defRPr>
            </a:lvl9pPr>
          </a:lstStyle>
          <a:p>
            <a:r>
              <a:rPr lang="en-US" dirty="0"/>
              <a:t>[Optional section subtitle/lead-in]</a:t>
            </a:r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42A20B57-9C1D-4E8F-B2A3-A6062F929C2D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365125" y="1554480"/>
            <a:ext cx="7540371" cy="2743200"/>
          </a:xfrm>
        </p:spPr>
        <p:txBody>
          <a:bodyPr anchor="t" anchorCtr="0"/>
          <a:lstStyle>
            <a:lvl1pPr>
              <a:defRPr sz="6000" b="0" spc="0" baseline="0"/>
            </a:lvl1pPr>
          </a:lstStyle>
          <a:p>
            <a:r>
              <a:rPr lang="en-US" dirty="0"/>
              <a:t>[Section title]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FDB1BE67-4AA2-4F98-8F15-39B4F53A1316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B58DE5F1-E0F9-4CCA-92B7-7A6FC4DFEE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3770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2" pos="4980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- Amber">
    <p:bg>
      <p:bgPr>
        <a:gradFill>
          <a:gsLst>
            <a:gs pos="0">
              <a:srgbClr val="FFFBF4"/>
            </a:gs>
            <a:gs pos="100000">
              <a:srgbClr val="FFECCD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1">
            <a:extLst>
              <a:ext uri="{FF2B5EF4-FFF2-40B4-BE49-F238E27FC236}">
                <a16:creationId xmlns:a16="http://schemas.microsoft.com/office/drawing/2014/main" id="{3036AABB-FB6C-2340-8AFB-DFFA0E13AE0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65758" y="365125"/>
            <a:ext cx="7539992" cy="914400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3200" b="1">
                <a:latin typeface="+mj-lt"/>
              </a:defRPr>
            </a:lvl1pPr>
            <a:lvl2pPr marL="0" indent="0" algn="l">
              <a:lnSpc>
                <a:spcPct val="90000"/>
              </a:lnSpc>
              <a:spcBef>
                <a:spcPts val="0"/>
              </a:spcBef>
              <a:buNone/>
              <a:defRPr sz="3200" b="1">
                <a:latin typeface="+mj-lt"/>
              </a:defRPr>
            </a:lvl2pPr>
            <a:lvl3pPr marL="0" indent="0" algn="l">
              <a:lnSpc>
                <a:spcPct val="90000"/>
              </a:lnSpc>
              <a:spcBef>
                <a:spcPts val="0"/>
              </a:spcBef>
              <a:buNone/>
              <a:defRPr sz="3200" b="1">
                <a:latin typeface="+mj-lt"/>
              </a:defRPr>
            </a:lvl3pPr>
            <a:lvl4pPr marL="0" indent="0" algn="l">
              <a:lnSpc>
                <a:spcPct val="90000"/>
              </a:lnSpc>
              <a:spcBef>
                <a:spcPts val="0"/>
              </a:spcBef>
              <a:buNone/>
              <a:defRPr sz="3200" b="1">
                <a:latin typeface="+mj-lt"/>
              </a:defRPr>
            </a:lvl4pPr>
            <a:lvl5pPr marL="0" indent="0" algn="l">
              <a:lnSpc>
                <a:spcPct val="90000"/>
              </a:lnSpc>
              <a:spcBef>
                <a:spcPts val="0"/>
              </a:spcBef>
              <a:buNone/>
              <a:defRPr sz="3200" b="1">
                <a:latin typeface="+mj-lt"/>
              </a:defRPr>
            </a:lvl5pPr>
            <a:lvl6pPr marL="0" indent="0" algn="l">
              <a:lnSpc>
                <a:spcPct val="90000"/>
              </a:lnSpc>
              <a:spcBef>
                <a:spcPts val="0"/>
              </a:spcBef>
              <a:buNone/>
              <a:defRPr sz="3200" b="1">
                <a:latin typeface="+mj-lt"/>
              </a:defRPr>
            </a:lvl6pPr>
            <a:lvl7pPr marL="0" indent="0" algn="l">
              <a:lnSpc>
                <a:spcPct val="90000"/>
              </a:lnSpc>
              <a:spcBef>
                <a:spcPts val="0"/>
              </a:spcBef>
              <a:buNone/>
              <a:defRPr sz="3200" b="1">
                <a:latin typeface="+mj-lt"/>
              </a:defRPr>
            </a:lvl7pPr>
            <a:lvl8pPr marL="0" indent="0" algn="l">
              <a:lnSpc>
                <a:spcPct val="90000"/>
              </a:lnSpc>
              <a:spcBef>
                <a:spcPts val="0"/>
              </a:spcBef>
              <a:buNone/>
              <a:defRPr sz="3200" b="1">
                <a:latin typeface="+mj-lt"/>
              </a:defRPr>
            </a:lvl8pPr>
            <a:lvl9pPr marL="0" indent="0" algn="l">
              <a:lnSpc>
                <a:spcPct val="90000"/>
              </a:lnSpc>
              <a:spcBef>
                <a:spcPts val="0"/>
              </a:spcBef>
              <a:buNone/>
              <a:defRPr sz="3200" b="1">
                <a:latin typeface="+mj-lt"/>
              </a:defRPr>
            </a:lvl9pPr>
          </a:lstStyle>
          <a:p>
            <a:r>
              <a:rPr lang="en-US" dirty="0"/>
              <a:t>[Optional section subtitle/lead-in]</a:t>
            </a:r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42A20B57-9C1D-4E8F-B2A3-A6062F929C2D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365125" y="1554480"/>
            <a:ext cx="7540371" cy="2743200"/>
          </a:xfrm>
        </p:spPr>
        <p:txBody>
          <a:bodyPr anchor="t" anchorCtr="0"/>
          <a:lstStyle>
            <a:lvl1pPr>
              <a:defRPr sz="6000" b="0" spc="0" baseline="0"/>
            </a:lvl1pPr>
          </a:lstStyle>
          <a:p>
            <a:r>
              <a:rPr lang="en-US" dirty="0"/>
              <a:t>[Section title]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FDB1BE67-4AA2-4F98-8F15-39B4F53A1316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B58DE5F1-E0F9-4CCA-92B7-7A6FC4DFEE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141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2" pos="4980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- Peach">
    <p:bg>
      <p:bgPr>
        <a:gradFill>
          <a:gsLst>
            <a:gs pos="0">
              <a:srgbClr val="FFF7F3"/>
            </a:gs>
            <a:gs pos="100000">
              <a:srgbClr val="FEDCCA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1">
            <a:extLst>
              <a:ext uri="{FF2B5EF4-FFF2-40B4-BE49-F238E27FC236}">
                <a16:creationId xmlns:a16="http://schemas.microsoft.com/office/drawing/2014/main" id="{3036AABB-FB6C-2340-8AFB-DFFA0E13AE0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65758" y="365125"/>
            <a:ext cx="7539992" cy="914400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3200" b="1">
                <a:latin typeface="+mj-lt"/>
              </a:defRPr>
            </a:lvl1pPr>
            <a:lvl2pPr marL="0" indent="0" algn="l">
              <a:lnSpc>
                <a:spcPct val="90000"/>
              </a:lnSpc>
              <a:spcBef>
                <a:spcPts val="0"/>
              </a:spcBef>
              <a:buNone/>
              <a:defRPr sz="3200" b="1">
                <a:latin typeface="+mj-lt"/>
              </a:defRPr>
            </a:lvl2pPr>
            <a:lvl3pPr marL="0" indent="0" algn="l">
              <a:lnSpc>
                <a:spcPct val="90000"/>
              </a:lnSpc>
              <a:spcBef>
                <a:spcPts val="0"/>
              </a:spcBef>
              <a:buNone/>
              <a:defRPr sz="3200" b="1">
                <a:latin typeface="+mj-lt"/>
              </a:defRPr>
            </a:lvl3pPr>
            <a:lvl4pPr marL="0" indent="0" algn="l">
              <a:lnSpc>
                <a:spcPct val="90000"/>
              </a:lnSpc>
              <a:spcBef>
                <a:spcPts val="0"/>
              </a:spcBef>
              <a:buNone/>
              <a:defRPr sz="3200" b="1">
                <a:latin typeface="+mj-lt"/>
              </a:defRPr>
            </a:lvl4pPr>
            <a:lvl5pPr marL="0" indent="0" algn="l">
              <a:lnSpc>
                <a:spcPct val="90000"/>
              </a:lnSpc>
              <a:spcBef>
                <a:spcPts val="0"/>
              </a:spcBef>
              <a:buNone/>
              <a:defRPr sz="3200" b="1">
                <a:latin typeface="+mj-lt"/>
              </a:defRPr>
            </a:lvl5pPr>
            <a:lvl6pPr marL="0" indent="0" algn="l">
              <a:lnSpc>
                <a:spcPct val="90000"/>
              </a:lnSpc>
              <a:spcBef>
                <a:spcPts val="0"/>
              </a:spcBef>
              <a:buNone/>
              <a:defRPr sz="3200" b="1">
                <a:latin typeface="+mj-lt"/>
              </a:defRPr>
            </a:lvl6pPr>
            <a:lvl7pPr marL="0" indent="0" algn="l">
              <a:lnSpc>
                <a:spcPct val="90000"/>
              </a:lnSpc>
              <a:spcBef>
                <a:spcPts val="0"/>
              </a:spcBef>
              <a:buNone/>
              <a:defRPr sz="3200" b="1">
                <a:latin typeface="+mj-lt"/>
              </a:defRPr>
            </a:lvl7pPr>
            <a:lvl8pPr marL="0" indent="0" algn="l">
              <a:lnSpc>
                <a:spcPct val="90000"/>
              </a:lnSpc>
              <a:spcBef>
                <a:spcPts val="0"/>
              </a:spcBef>
              <a:buNone/>
              <a:defRPr sz="3200" b="1">
                <a:latin typeface="+mj-lt"/>
              </a:defRPr>
            </a:lvl8pPr>
            <a:lvl9pPr marL="0" indent="0" algn="l">
              <a:lnSpc>
                <a:spcPct val="90000"/>
              </a:lnSpc>
              <a:spcBef>
                <a:spcPts val="0"/>
              </a:spcBef>
              <a:buNone/>
              <a:defRPr sz="3200" b="1">
                <a:latin typeface="+mj-lt"/>
              </a:defRPr>
            </a:lvl9pPr>
          </a:lstStyle>
          <a:p>
            <a:r>
              <a:rPr lang="en-US" dirty="0"/>
              <a:t>[Optional section subtitle/lead-in]</a:t>
            </a:r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42A20B57-9C1D-4E8F-B2A3-A6062F929C2D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365125" y="1554480"/>
            <a:ext cx="7540371" cy="2743200"/>
          </a:xfrm>
        </p:spPr>
        <p:txBody>
          <a:bodyPr anchor="t" anchorCtr="0"/>
          <a:lstStyle>
            <a:lvl1pPr>
              <a:defRPr sz="6000" b="0" spc="0" baseline="0"/>
            </a:lvl1pPr>
          </a:lstStyle>
          <a:p>
            <a:r>
              <a:rPr lang="en-US" dirty="0"/>
              <a:t>[Section title]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FDB1BE67-4AA2-4F98-8F15-39B4F53A1316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B58DE5F1-E0F9-4CCA-92B7-7A6FC4DFEE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348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2" pos="4980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- Olive">
    <p:bg>
      <p:bgPr>
        <a:gradFill>
          <a:gsLst>
            <a:gs pos="0">
              <a:srgbClr val="FAF6F3"/>
            </a:gs>
            <a:gs pos="100000">
              <a:srgbClr val="EAD5C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1">
            <a:extLst>
              <a:ext uri="{FF2B5EF4-FFF2-40B4-BE49-F238E27FC236}">
                <a16:creationId xmlns:a16="http://schemas.microsoft.com/office/drawing/2014/main" id="{3036AABB-FB6C-2340-8AFB-DFFA0E13AE0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65758" y="365125"/>
            <a:ext cx="7539992" cy="914400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3200" b="1">
                <a:latin typeface="+mj-lt"/>
              </a:defRPr>
            </a:lvl1pPr>
            <a:lvl2pPr marL="0" indent="0" algn="l">
              <a:lnSpc>
                <a:spcPct val="90000"/>
              </a:lnSpc>
              <a:spcBef>
                <a:spcPts val="0"/>
              </a:spcBef>
              <a:buNone/>
              <a:defRPr sz="3200" b="1">
                <a:latin typeface="+mj-lt"/>
              </a:defRPr>
            </a:lvl2pPr>
            <a:lvl3pPr marL="0" indent="0" algn="l">
              <a:lnSpc>
                <a:spcPct val="90000"/>
              </a:lnSpc>
              <a:spcBef>
                <a:spcPts val="0"/>
              </a:spcBef>
              <a:buNone/>
              <a:defRPr sz="3200" b="1">
                <a:latin typeface="+mj-lt"/>
              </a:defRPr>
            </a:lvl3pPr>
            <a:lvl4pPr marL="0" indent="0" algn="l">
              <a:lnSpc>
                <a:spcPct val="90000"/>
              </a:lnSpc>
              <a:spcBef>
                <a:spcPts val="0"/>
              </a:spcBef>
              <a:buNone/>
              <a:defRPr sz="3200" b="1">
                <a:latin typeface="+mj-lt"/>
              </a:defRPr>
            </a:lvl4pPr>
            <a:lvl5pPr marL="0" indent="0" algn="l">
              <a:lnSpc>
                <a:spcPct val="90000"/>
              </a:lnSpc>
              <a:spcBef>
                <a:spcPts val="0"/>
              </a:spcBef>
              <a:buNone/>
              <a:defRPr sz="3200" b="1">
                <a:latin typeface="+mj-lt"/>
              </a:defRPr>
            </a:lvl5pPr>
            <a:lvl6pPr marL="0" indent="0" algn="l">
              <a:lnSpc>
                <a:spcPct val="90000"/>
              </a:lnSpc>
              <a:spcBef>
                <a:spcPts val="0"/>
              </a:spcBef>
              <a:buNone/>
              <a:defRPr sz="3200" b="1">
                <a:latin typeface="+mj-lt"/>
              </a:defRPr>
            </a:lvl6pPr>
            <a:lvl7pPr marL="0" indent="0" algn="l">
              <a:lnSpc>
                <a:spcPct val="90000"/>
              </a:lnSpc>
              <a:spcBef>
                <a:spcPts val="0"/>
              </a:spcBef>
              <a:buNone/>
              <a:defRPr sz="3200" b="1">
                <a:latin typeface="+mj-lt"/>
              </a:defRPr>
            </a:lvl7pPr>
            <a:lvl8pPr marL="0" indent="0" algn="l">
              <a:lnSpc>
                <a:spcPct val="90000"/>
              </a:lnSpc>
              <a:spcBef>
                <a:spcPts val="0"/>
              </a:spcBef>
              <a:buNone/>
              <a:defRPr sz="3200" b="1">
                <a:latin typeface="+mj-lt"/>
              </a:defRPr>
            </a:lvl8pPr>
            <a:lvl9pPr marL="0" indent="0" algn="l">
              <a:lnSpc>
                <a:spcPct val="90000"/>
              </a:lnSpc>
              <a:spcBef>
                <a:spcPts val="0"/>
              </a:spcBef>
              <a:buNone/>
              <a:defRPr sz="3200" b="1">
                <a:latin typeface="+mj-lt"/>
              </a:defRPr>
            </a:lvl9pPr>
          </a:lstStyle>
          <a:p>
            <a:r>
              <a:rPr lang="en-US" dirty="0"/>
              <a:t>[Optional section subtitle/lead-in]</a:t>
            </a:r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42A20B57-9C1D-4E8F-B2A3-A6062F929C2D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365125" y="1554480"/>
            <a:ext cx="7540371" cy="2743200"/>
          </a:xfrm>
        </p:spPr>
        <p:txBody>
          <a:bodyPr anchor="t" anchorCtr="0"/>
          <a:lstStyle>
            <a:lvl1pPr>
              <a:defRPr sz="6000" b="0" spc="0" baseline="0"/>
            </a:lvl1pPr>
          </a:lstStyle>
          <a:p>
            <a:r>
              <a:rPr lang="en-US" dirty="0"/>
              <a:t>[Section title]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FDB1BE67-4AA2-4F98-8F15-39B4F53A1316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B58DE5F1-E0F9-4CCA-92B7-7A6FC4DFEE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039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2" pos="498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77D43C-8061-4F4B-A58C-537B44EA7F0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[Slide title]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BCB52D-820B-4886-993D-F1BD3CE0A1BF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 rIns="0" numCol="2" spcCol="301752"/>
          <a:lstStyle>
            <a:lvl1pPr marL="411480" indent="-411480">
              <a:buFont typeface="+mj-lt"/>
              <a:buAutoNum type="arabicPeriod"/>
              <a:tabLst/>
              <a:defRPr/>
            </a:lvl1pPr>
            <a:lvl2pPr marL="640080" indent="-228600">
              <a:tabLst/>
              <a:defRPr/>
            </a:lvl2pPr>
            <a:lvl3pPr marL="868680" indent="-228600">
              <a:tabLst/>
              <a:defRPr/>
            </a:lvl3pPr>
            <a:lvl4pPr marL="1097280" indent="-228600">
              <a:tabLst/>
              <a:defRPr/>
            </a:lvl4pPr>
            <a:lvl5pPr marL="1325880" indent="-228600">
              <a:tabLst/>
              <a:defRPr/>
            </a:lvl5pPr>
            <a:lvl6pPr marL="1554480" indent="-228600">
              <a:tabLst/>
              <a:defRPr/>
            </a:lvl6pPr>
            <a:lvl7pPr marL="1783080" indent="-228600">
              <a:tabLst/>
              <a:defRPr/>
            </a:lvl7pPr>
            <a:lvl8pPr marL="2011680" indent="-228600">
              <a:tabLst/>
              <a:defRPr/>
            </a:lvl8pPr>
            <a:lvl9pPr marL="2240280" indent="-228600">
              <a:tabLst/>
              <a:defRPr/>
            </a:lvl9pPr>
          </a:lstStyle>
          <a:p>
            <a:pPr lvl="0"/>
            <a:r>
              <a:rPr lang="en-US" dirty="0"/>
              <a:t>[Agenda item]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  <a:p>
            <a:pPr lvl="7"/>
            <a:r>
              <a:rPr lang="en-US" dirty="0"/>
              <a:t>Eighth level</a:t>
            </a:r>
          </a:p>
          <a:p>
            <a:pPr lvl="8"/>
            <a:r>
              <a:rPr lang="en-US" dirty="0"/>
              <a:t>Ninth level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A7A49372-BC99-44B1-93F3-52B055BA1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DE5F1-E0F9-4CCA-92B7-7A6FC4DFEE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348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744">
          <p15:clr>
            <a:srgbClr val="FBAE40"/>
          </p15:clr>
        </p15:guide>
        <p15:guide id="2" pos="3936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- Almond">
    <p:bg>
      <p:bgPr>
        <a:gradFill>
          <a:gsLst>
            <a:gs pos="0">
              <a:srgbClr val="F8F3F1"/>
            </a:gs>
            <a:gs pos="100000">
              <a:srgbClr val="DFCBC3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1">
            <a:extLst>
              <a:ext uri="{FF2B5EF4-FFF2-40B4-BE49-F238E27FC236}">
                <a16:creationId xmlns:a16="http://schemas.microsoft.com/office/drawing/2014/main" id="{3036AABB-FB6C-2340-8AFB-DFFA0E13AE0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65758" y="365125"/>
            <a:ext cx="7539992" cy="914400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3200" b="1">
                <a:latin typeface="+mj-lt"/>
              </a:defRPr>
            </a:lvl1pPr>
            <a:lvl2pPr marL="0" indent="0" algn="l">
              <a:lnSpc>
                <a:spcPct val="90000"/>
              </a:lnSpc>
              <a:spcBef>
                <a:spcPts val="0"/>
              </a:spcBef>
              <a:buNone/>
              <a:defRPr sz="3200" b="1">
                <a:latin typeface="+mj-lt"/>
              </a:defRPr>
            </a:lvl2pPr>
            <a:lvl3pPr marL="0" indent="0" algn="l">
              <a:lnSpc>
                <a:spcPct val="90000"/>
              </a:lnSpc>
              <a:spcBef>
                <a:spcPts val="0"/>
              </a:spcBef>
              <a:buNone/>
              <a:defRPr sz="3200" b="1">
                <a:latin typeface="+mj-lt"/>
              </a:defRPr>
            </a:lvl3pPr>
            <a:lvl4pPr marL="0" indent="0" algn="l">
              <a:lnSpc>
                <a:spcPct val="90000"/>
              </a:lnSpc>
              <a:spcBef>
                <a:spcPts val="0"/>
              </a:spcBef>
              <a:buNone/>
              <a:defRPr sz="3200" b="1">
                <a:latin typeface="+mj-lt"/>
              </a:defRPr>
            </a:lvl4pPr>
            <a:lvl5pPr marL="0" indent="0" algn="l">
              <a:lnSpc>
                <a:spcPct val="90000"/>
              </a:lnSpc>
              <a:spcBef>
                <a:spcPts val="0"/>
              </a:spcBef>
              <a:buNone/>
              <a:defRPr sz="3200" b="1">
                <a:latin typeface="+mj-lt"/>
              </a:defRPr>
            </a:lvl5pPr>
            <a:lvl6pPr marL="0" indent="0" algn="l">
              <a:lnSpc>
                <a:spcPct val="90000"/>
              </a:lnSpc>
              <a:spcBef>
                <a:spcPts val="0"/>
              </a:spcBef>
              <a:buNone/>
              <a:defRPr sz="3200" b="1">
                <a:latin typeface="+mj-lt"/>
              </a:defRPr>
            </a:lvl6pPr>
            <a:lvl7pPr marL="0" indent="0" algn="l">
              <a:lnSpc>
                <a:spcPct val="90000"/>
              </a:lnSpc>
              <a:spcBef>
                <a:spcPts val="0"/>
              </a:spcBef>
              <a:buNone/>
              <a:defRPr sz="3200" b="1">
                <a:latin typeface="+mj-lt"/>
              </a:defRPr>
            </a:lvl7pPr>
            <a:lvl8pPr marL="0" indent="0" algn="l">
              <a:lnSpc>
                <a:spcPct val="90000"/>
              </a:lnSpc>
              <a:spcBef>
                <a:spcPts val="0"/>
              </a:spcBef>
              <a:buNone/>
              <a:defRPr sz="3200" b="1">
                <a:latin typeface="+mj-lt"/>
              </a:defRPr>
            </a:lvl8pPr>
            <a:lvl9pPr marL="0" indent="0" algn="l">
              <a:lnSpc>
                <a:spcPct val="90000"/>
              </a:lnSpc>
              <a:spcBef>
                <a:spcPts val="0"/>
              </a:spcBef>
              <a:buNone/>
              <a:defRPr sz="3200" b="1">
                <a:latin typeface="+mj-lt"/>
              </a:defRPr>
            </a:lvl9pPr>
          </a:lstStyle>
          <a:p>
            <a:r>
              <a:rPr lang="en-US" dirty="0"/>
              <a:t>[Optional section subtitle/lead-in]</a:t>
            </a:r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42A20B57-9C1D-4E8F-B2A3-A6062F929C2D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365125" y="1554480"/>
            <a:ext cx="7540371" cy="2743200"/>
          </a:xfrm>
        </p:spPr>
        <p:txBody>
          <a:bodyPr anchor="t" anchorCtr="0"/>
          <a:lstStyle>
            <a:lvl1pPr>
              <a:defRPr sz="6000" b="0" spc="0" baseline="0"/>
            </a:lvl1pPr>
          </a:lstStyle>
          <a:p>
            <a:r>
              <a:rPr lang="en-US" dirty="0"/>
              <a:t>[Section title]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FDB1BE67-4AA2-4F98-8F15-39B4F53A1316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B58DE5F1-E0F9-4CCA-92B7-7A6FC4DFEE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508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2" pos="4980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- Sienna">
    <p:bg>
      <p:bgPr>
        <a:gradFill>
          <a:gsLst>
            <a:gs pos="0">
              <a:srgbClr val="F5F0F0"/>
            </a:gs>
            <a:gs pos="100000">
              <a:srgbClr val="DAC5C5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1">
            <a:extLst>
              <a:ext uri="{FF2B5EF4-FFF2-40B4-BE49-F238E27FC236}">
                <a16:creationId xmlns:a16="http://schemas.microsoft.com/office/drawing/2014/main" id="{3036AABB-FB6C-2340-8AFB-DFFA0E13AE0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65758" y="365125"/>
            <a:ext cx="7539992" cy="914400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3200" b="1">
                <a:latin typeface="+mj-lt"/>
              </a:defRPr>
            </a:lvl1pPr>
            <a:lvl2pPr marL="0" indent="0" algn="l">
              <a:lnSpc>
                <a:spcPct val="90000"/>
              </a:lnSpc>
              <a:spcBef>
                <a:spcPts val="0"/>
              </a:spcBef>
              <a:buNone/>
              <a:defRPr sz="3200" b="1">
                <a:latin typeface="+mj-lt"/>
              </a:defRPr>
            </a:lvl2pPr>
            <a:lvl3pPr marL="0" indent="0" algn="l">
              <a:lnSpc>
                <a:spcPct val="90000"/>
              </a:lnSpc>
              <a:spcBef>
                <a:spcPts val="0"/>
              </a:spcBef>
              <a:buNone/>
              <a:defRPr sz="3200" b="1">
                <a:latin typeface="+mj-lt"/>
              </a:defRPr>
            </a:lvl3pPr>
            <a:lvl4pPr marL="0" indent="0" algn="l">
              <a:lnSpc>
                <a:spcPct val="90000"/>
              </a:lnSpc>
              <a:spcBef>
                <a:spcPts val="0"/>
              </a:spcBef>
              <a:buNone/>
              <a:defRPr sz="3200" b="1">
                <a:latin typeface="+mj-lt"/>
              </a:defRPr>
            </a:lvl4pPr>
            <a:lvl5pPr marL="0" indent="0" algn="l">
              <a:lnSpc>
                <a:spcPct val="90000"/>
              </a:lnSpc>
              <a:spcBef>
                <a:spcPts val="0"/>
              </a:spcBef>
              <a:buNone/>
              <a:defRPr sz="3200" b="1">
                <a:latin typeface="+mj-lt"/>
              </a:defRPr>
            </a:lvl5pPr>
            <a:lvl6pPr marL="0" indent="0" algn="l">
              <a:lnSpc>
                <a:spcPct val="90000"/>
              </a:lnSpc>
              <a:spcBef>
                <a:spcPts val="0"/>
              </a:spcBef>
              <a:buNone/>
              <a:defRPr sz="3200" b="1">
                <a:latin typeface="+mj-lt"/>
              </a:defRPr>
            </a:lvl6pPr>
            <a:lvl7pPr marL="0" indent="0" algn="l">
              <a:lnSpc>
                <a:spcPct val="90000"/>
              </a:lnSpc>
              <a:spcBef>
                <a:spcPts val="0"/>
              </a:spcBef>
              <a:buNone/>
              <a:defRPr sz="3200" b="1">
                <a:latin typeface="+mj-lt"/>
              </a:defRPr>
            </a:lvl7pPr>
            <a:lvl8pPr marL="0" indent="0" algn="l">
              <a:lnSpc>
                <a:spcPct val="90000"/>
              </a:lnSpc>
              <a:spcBef>
                <a:spcPts val="0"/>
              </a:spcBef>
              <a:buNone/>
              <a:defRPr sz="3200" b="1">
                <a:latin typeface="+mj-lt"/>
              </a:defRPr>
            </a:lvl8pPr>
            <a:lvl9pPr marL="0" indent="0" algn="l">
              <a:lnSpc>
                <a:spcPct val="90000"/>
              </a:lnSpc>
              <a:spcBef>
                <a:spcPts val="0"/>
              </a:spcBef>
              <a:buNone/>
              <a:defRPr sz="3200" b="1">
                <a:latin typeface="+mj-lt"/>
              </a:defRPr>
            </a:lvl9pPr>
          </a:lstStyle>
          <a:p>
            <a:r>
              <a:rPr lang="en-US" dirty="0"/>
              <a:t>[Optional section subtitle/lead-in]</a:t>
            </a:r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42A20B57-9C1D-4E8F-B2A3-A6062F929C2D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365125" y="1554480"/>
            <a:ext cx="7540371" cy="2743200"/>
          </a:xfrm>
        </p:spPr>
        <p:txBody>
          <a:bodyPr anchor="t" anchorCtr="0"/>
          <a:lstStyle>
            <a:lvl1pPr>
              <a:defRPr sz="6000" b="0" spc="0" baseline="0"/>
            </a:lvl1pPr>
          </a:lstStyle>
          <a:p>
            <a:r>
              <a:rPr lang="en-US" dirty="0"/>
              <a:t>[Section title]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FDB1BE67-4AA2-4F98-8F15-39B4F53A1316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B58DE5F1-E0F9-4CCA-92B7-7A6FC4DFEE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589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2" pos="4980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- Chocolate">
    <p:bg>
      <p:bgPr>
        <a:gradFill>
          <a:gsLst>
            <a:gs pos="0">
              <a:srgbClr val="F6F4F3"/>
            </a:gs>
            <a:gs pos="100000">
              <a:srgbClr val="D2CAC8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1">
            <a:extLst>
              <a:ext uri="{FF2B5EF4-FFF2-40B4-BE49-F238E27FC236}">
                <a16:creationId xmlns:a16="http://schemas.microsoft.com/office/drawing/2014/main" id="{3036AABB-FB6C-2340-8AFB-DFFA0E13AE0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65758" y="365125"/>
            <a:ext cx="7539992" cy="914400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3200" b="1">
                <a:latin typeface="+mj-lt"/>
              </a:defRPr>
            </a:lvl1pPr>
            <a:lvl2pPr marL="0" indent="0" algn="l">
              <a:lnSpc>
                <a:spcPct val="90000"/>
              </a:lnSpc>
              <a:spcBef>
                <a:spcPts val="0"/>
              </a:spcBef>
              <a:buNone/>
              <a:defRPr sz="3200" b="1">
                <a:latin typeface="+mj-lt"/>
              </a:defRPr>
            </a:lvl2pPr>
            <a:lvl3pPr marL="0" indent="0" algn="l">
              <a:lnSpc>
                <a:spcPct val="90000"/>
              </a:lnSpc>
              <a:spcBef>
                <a:spcPts val="0"/>
              </a:spcBef>
              <a:buNone/>
              <a:defRPr sz="3200" b="1">
                <a:latin typeface="+mj-lt"/>
              </a:defRPr>
            </a:lvl3pPr>
            <a:lvl4pPr marL="0" indent="0" algn="l">
              <a:lnSpc>
                <a:spcPct val="90000"/>
              </a:lnSpc>
              <a:spcBef>
                <a:spcPts val="0"/>
              </a:spcBef>
              <a:buNone/>
              <a:defRPr sz="3200" b="1">
                <a:latin typeface="+mj-lt"/>
              </a:defRPr>
            </a:lvl4pPr>
            <a:lvl5pPr marL="0" indent="0" algn="l">
              <a:lnSpc>
                <a:spcPct val="90000"/>
              </a:lnSpc>
              <a:spcBef>
                <a:spcPts val="0"/>
              </a:spcBef>
              <a:buNone/>
              <a:defRPr sz="3200" b="1">
                <a:latin typeface="+mj-lt"/>
              </a:defRPr>
            </a:lvl5pPr>
            <a:lvl6pPr marL="0" indent="0" algn="l">
              <a:lnSpc>
                <a:spcPct val="90000"/>
              </a:lnSpc>
              <a:spcBef>
                <a:spcPts val="0"/>
              </a:spcBef>
              <a:buNone/>
              <a:defRPr sz="3200" b="1">
                <a:latin typeface="+mj-lt"/>
              </a:defRPr>
            </a:lvl6pPr>
            <a:lvl7pPr marL="0" indent="0" algn="l">
              <a:lnSpc>
                <a:spcPct val="90000"/>
              </a:lnSpc>
              <a:spcBef>
                <a:spcPts val="0"/>
              </a:spcBef>
              <a:buNone/>
              <a:defRPr sz="3200" b="1">
                <a:latin typeface="+mj-lt"/>
              </a:defRPr>
            </a:lvl7pPr>
            <a:lvl8pPr marL="0" indent="0" algn="l">
              <a:lnSpc>
                <a:spcPct val="90000"/>
              </a:lnSpc>
              <a:spcBef>
                <a:spcPts val="0"/>
              </a:spcBef>
              <a:buNone/>
              <a:defRPr sz="3200" b="1">
                <a:latin typeface="+mj-lt"/>
              </a:defRPr>
            </a:lvl8pPr>
            <a:lvl9pPr marL="0" indent="0" algn="l">
              <a:lnSpc>
                <a:spcPct val="90000"/>
              </a:lnSpc>
              <a:spcBef>
                <a:spcPts val="0"/>
              </a:spcBef>
              <a:buNone/>
              <a:defRPr sz="3200" b="1">
                <a:latin typeface="+mj-lt"/>
              </a:defRPr>
            </a:lvl9pPr>
          </a:lstStyle>
          <a:p>
            <a:r>
              <a:rPr lang="en-US" dirty="0"/>
              <a:t>[Optional section subtitle/lead-in]</a:t>
            </a:r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42A20B57-9C1D-4E8F-B2A3-A6062F929C2D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365125" y="1554480"/>
            <a:ext cx="7540371" cy="2743200"/>
          </a:xfrm>
        </p:spPr>
        <p:txBody>
          <a:bodyPr anchor="t" anchorCtr="0"/>
          <a:lstStyle>
            <a:lvl1pPr>
              <a:defRPr sz="6000" b="0" spc="0" baseline="0"/>
            </a:lvl1pPr>
          </a:lstStyle>
          <a:p>
            <a:r>
              <a:rPr lang="en-US" dirty="0"/>
              <a:t>[Section title]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FDB1BE67-4AA2-4F98-8F15-39B4F53A1316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B58DE5F1-E0F9-4CCA-92B7-7A6FC4DFEE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808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2" pos="4980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- Mint">
    <p:bg>
      <p:bgPr>
        <a:gradFill>
          <a:gsLst>
            <a:gs pos="0">
              <a:srgbClr val="F2FFF9"/>
            </a:gs>
            <a:gs pos="100000">
              <a:srgbClr val="C5FFE6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1">
            <a:extLst>
              <a:ext uri="{FF2B5EF4-FFF2-40B4-BE49-F238E27FC236}">
                <a16:creationId xmlns:a16="http://schemas.microsoft.com/office/drawing/2014/main" id="{3036AABB-FB6C-2340-8AFB-DFFA0E13AE0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65758" y="365125"/>
            <a:ext cx="7539992" cy="914400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3200" b="1">
                <a:latin typeface="+mj-lt"/>
              </a:defRPr>
            </a:lvl1pPr>
            <a:lvl2pPr marL="0" indent="0" algn="l">
              <a:lnSpc>
                <a:spcPct val="90000"/>
              </a:lnSpc>
              <a:spcBef>
                <a:spcPts val="0"/>
              </a:spcBef>
              <a:buNone/>
              <a:defRPr sz="3200" b="1">
                <a:latin typeface="+mj-lt"/>
              </a:defRPr>
            </a:lvl2pPr>
            <a:lvl3pPr marL="0" indent="0" algn="l">
              <a:lnSpc>
                <a:spcPct val="90000"/>
              </a:lnSpc>
              <a:spcBef>
                <a:spcPts val="0"/>
              </a:spcBef>
              <a:buNone/>
              <a:defRPr sz="3200" b="1">
                <a:latin typeface="+mj-lt"/>
              </a:defRPr>
            </a:lvl3pPr>
            <a:lvl4pPr marL="0" indent="0" algn="l">
              <a:lnSpc>
                <a:spcPct val="90000"/>
              </a:lnSpc>
              <a:spcBef>
                <a:spcPts val="0"/>
              </a:spcBef>
              <a:buNone/>
              <a:defRPr sz="3200" b="1">
                <a:latin typeface="+mj-lt"/>
              </a:defRPr>
            </a:lvl4pPr>
            <a:lvl5pPr marL="0" indent="0" algn="l">
              <a:lnSpc>
                <a:spcPct val="90000"/>
              </a:lnSpc>
              <a:spcBef>
                <a:spcPts val="0"/>
              </a:spcBef>
              <a:buNone/>
              <a:defRPr sz="3200" b="1">
                <a:latin typeface="+mj-lt"/>
              </a:defRPr>
            </a:lvl5pPr>
            <a:lvl6pPr marL="0" indent="0" algn="l">
              <a:lnSpc>
                <a:spcPct val="90000"/>
              </a:lnSpc>
              <a:spcBef>
                <a:spcPts val="0"/>
              </a:spcBef>
              <a:buNone/>
              <a:defRPr sz="3200" b="1">
                <a:latin typeface="+mj-lt"/>
              </a:defRPr>
            </a:lvl6pPr>
            <a:lvl7pPr marL="0" indent="0" algn="l">
              <a:lnSpc>
                <a:spcPct val="90000"/>
              </a:lnSpc>
              <a:spcBef>
                <a:spcPts val="0"/>
              </a:spcBef>
              <a:buNone/>
              <a:defRPr sz="3200" b="1">
                <a:latin typeface="+mj-lt"/>
              </a:defRPr>
            </a:lvl7pPr>
            <a:lvl8pPr marL="0" indent="0" algn="l">
              <a:lnSpc>
                <a:spcPct val="90000"/>
              </a:lnSpc>
              <a:spcBef>
                <a:spcPts val="0"/>
              </a:spcBef>
              <a:buNone/>
              <a:defRPr sz="3200" b="1">
                <a:latin typeface="+mj-lt"/>
              </a:defRPr>
            </a:lvl8pPr>
            <a:lvl9pPr marL="0" indent="0" algn="l">
              <a:lnSpc>
                <a:spcPct val="90000"/>
              </a:lnSpc>
              <a:spcBef>
                <a:spcPts val="0"/>
              </a:spcBef>
              <a:buNone/>
              <a:defRPr sz="3200" b="1">
                <a:latin typeface="+mj-lt"/>
              </a:defRPr>
            </a:lvl9pPr>
          </a:lstStyle>
          <a:p>
            <a:r>
              <a:rPr lang="en-US" dirty="0"/>
              <a:t>[Optional section subtitle/lead-in]</a:t>
            </a:r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42A20B57-9C1D-4E8F-B2A3-A6062F929C2D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365125" y="1554480"/>
            <a:ext cx="7540371" cy="2743200"/>
          </a:xfrm>
        </p:spPr>
        <p:txBody>
          <a:bodyPr anchor="t" anchorCtr="0"/>
          <a:lstStyle>
            <a:lvl1pPr>
              <a:defRPr sz="6000" b="0" spc="0" baseline="0"/>
            </a:lvl1pPr>
          </a:lstStyle>
          <a:p>
            <a:r>
              <a:rPr lang="en-US" dirty="0"/>
              <a:t>[Section title]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FDB1BE67-4AA2-4F98-8F15-39B4F53A1316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B58DE5F1-E0F9-4CCA-92B7-7A6FC4DFEE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016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2" pos="4980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- Aqua">
    <p:bg>
      <p:bgPr>
        <a:gradFill>
          <a:gsLst>
            <a:gs pos="0">
              <a:srgbClr val="EFFCFE"/>
            </a:gs>
            <a:gs pos="100000">
              <a:srgbClr val="C0F2FB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1">
            <a:extLst>
              <a:ext uri="{FF2B5EF4-FFF2-40B4-BE49-F238E27FC236}">
                <a16:creationId xmlns:a16="http://schemas.microsoft.com/office/drawing/2014/main" id="{3036AABB-FB6C-2340-8AFB-DFFA0E13AE0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65758" y="365125"/>
            <a:ext cx="7539992" cy="914400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3200" b="1">
                <a:latin typeface="+mj-lt"/>
              </a:defRPr>
            </a:lvl1pPr>
            <a:lvl2pPr marL="0" indent="0" algn="l">
              <a:lnSpc>
                <a:spcPct val="90000"/>
              </a:lnSpc>
              <a:spcBef>
                <a:spcPts val="0"/>
              </a:spcBef>
              <a:buNone/>
              <a:defRPr sz="3200" b="1">
                <a:latin typeface="+mj-lt"/>
              </a:defRPr>
            </a:lvl2pPr>
            <a:lvl3pPr marL="0" indent="0" algn="l">
              <a:lnSpc>
                <a:spcPct val="90000"/>
              </a:lnSpc>
              <a:spcBef>
                <a:spcPts val="0"/>
              </a:spcBef>
              <a:buNone/>
              <a:defRPr sz="3200" b="1">
                <a:latin typeface="+mj-lt"/>
              </a:defRPr>
            </a:lvl3pPr>
            <a:lvl4pPr marL="0" indent="0" algn="l">
              <a:lnSpc>
                <a:spcPct val="90000"/>
              </a:lnSpc>
              <a:spcBef>
                <a:spcPts val="0"/>
              </a:spcBef>
              <a:buNone/>
              <a:defRPr sz="3200" b="1">
                <a:latin typeface="+mj-lt"/>
              </a:defRPr>
            </a:lvl4pPr>
            <a:lvl5pPr marL="0" indent="0" algn="l">
              <a:lnSpc>
                <a:spcPct val="90000"/>
              </a:lnSpc>
              <a:spcBef>
                <a:spcPts val="0"/>
              </a:spcBef>
              <a:buNone/>
              <a:defRPr sz="3200" b="1">
                <a:latin typeface="+mj-lt"/>
              </a:defRPr>
            </a:lvl5pPr>
            <a:lvl6pPr marL="0" indent="0" algn="l">
              <a:lnSpc>
                <a:spcPct val="90000"/>
              </a:lnSpc>
              <a:spcBef>
                <a:spcPts val="0"/>
              </a:spcBef>
              <a:buNone/>
              <a:defRPr sz="3200" b="1">
                <a:latin typeface="+mj-lt"/>
              </a:defRPr>
            </a:lvl6pPr>
            <a:lvl7pPr marL="0" indent="0" algn="l">
              <a:lnSpc>
                <a:spcPct val="90000"/>
              </a:lnSpc>
              <a:spcBef>
                <a:spcPts val="0"/>
              </a:spcBef>
              <a:buNone/>
              <a:defRPr sz="3200" b="1">
                <a:latin typeface="+mj-lt"/>
              </a:defRPr>
            </a:lvl7pPr>
            <a:lvl8pPr marL="0" indent="0" algn="l">
              <a:lnSpc>
                <a:spcPct val="90000"/>
              </a:lnSpc>
              <a:spcBef>
                <a:spcPts val="0"/>
              </a:spcBef>
              <a:buNone/>
              <a:defRPr sz="3200" b="1">
                <a:latin typeface="+mj-lt"/>
              </a:defRPr>
            </a:lvl8pPr>
            <a:lvl9pPr marL="0" indent="0" algn="l">
              <a:lnSpc>
                <a:spcPct val="90000"/>
              </a:lnSpc>
              <a:spcBef>
                <a:spcPts val="0"/>
              </a:spcBef>
              <a:buNone/>
              <a:defRPr sz="3200" b="1">
                <a:latin typeface="+mj-lt"/>
              </a:defRPr>
            </a:lvl9pPr>
          </a:lstStyle>
          <a:p>
            <a:r>
              <a:rPr lang="en-US" dirty="0"/>
              <a:t>[Optional section subtitle/lead-in]</a:t>
            </a:r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42A20B57-9C1D-4E8F-B2A3-A6062F929C2D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365125" y="1554480"/>
            <a:ext cx="7540371" cy="2743200"/>
          </a:xfrm>
        </p:spPr>
        <p:txBody>
          <a:bodyPr anchor="t" anchorCtr="0"/>
          <a:lstStyle>
            <a:lvl1pPr>
              <a:defRPr sz="6000" b="0" spc="0" baseline="0"/>
            </a:lvl1pPr>
          </a:lstStyle>
          <a:p>
            <a:r>
              <a:rPr lang="en-US" dirty="0"/>
              <a:t>[Section title]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FDB1BE67-4AA2-4F98-8F15-39B4F53A1316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B58DE5F1-E0F9-4CCA-92B7-7A6FC4DFEE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8462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2" pos="4980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- Light Gray">
    <p:bg>
      <p:bgPr>
        <a:solidFill>
          <a:srgbClr val="EEE7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1">
            <a:extLst>
              <a:ext uri="{FF2B5EF4-FFF2-40B4-BE49-F238E27FC236}">
                <a16:creationId xmlns:a16="http://schemas.microsoft.com/office/drawing/2014/main" id="{3036AABB-FB6C-2340-8AFB-DFFA0E13AE08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65758" y="365125"/>
            <a:ext cx="7539992" cy="914400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3200" b="1">
                <a:latin typeface="+mj-lt"/>
              </a:defRPr>
            </a:lvl1pPr>
            <a:lvl2pPr marL="0" indent="0" algn="l">
              <a:lnSpc>
                <a:spcPct val="90000"/>
              </a:lnSpc>
              <a:spcBef>
                <a:spcPts val="0"/>
              </a:spcBef>
              <a:buNone/>
              <a:defRPr sz="3200" b="1">
                <a:latin typeface="+mj-lt"/>
              </a:defRPr>
            </a:lvl2pPr>
            <a:lvl3pPr marL="0" indent="0" algn="l">
              <a:lnSpc>
                <a:spcPct val="90000"/>
              </a:lnSpc>
              <a:spcBef>
                <a:spcPts val="0"/>
              </a:spcBef>
              <a:buNone/>
              <a:defRPr sz="3200" b="1">
                <a:latin typeface="+mj-lt"/>
              </a:defRPr>
            </a:lvl3pPr>
            <a:lvl4pPr marL="0" indent="0" algn="l">
              <a:lnSpc>
                <a:spcPct val="90000"/>
              </a:lnSpc>
              <a:spcBef>
                <a:spcPts val="0"/>
              </a:spcBef>
              <a:buNone/>
              <a:defRPr sz="3200" b="1">
                <a:latin typeface="+mj-lt"/>
              </a:defRPr>
            </a:lvl4pPr>
            <a:lvl5pPr marL="0" indent="0" algn="l">
              <a:lnSpc>
                <a:spcPct val="90000"/>
              </a:lnSpc>
              <a:spcBef>
                <a:spcPts val="0"/>
              </a:spcBef>
              <a:buNone/>
              <a:defRPr sz="3200" b="1">
                <a:latin typeface="+mj-lt"/>
              </a:defRPr>
            </a:lvl5pPr>
            <a:lvl6pPr marL="0" indent="0" algn="l">
              <a:lnSpc>
                <a:spcPct val="90000"/>
              </a:lnSpc>
              <a:spcBef>
                <a:spcPts val="0"/>
              </a:spcBef>
              <a:buNone/>
              <a:defRPr sz="3200" b="1">
                <a:latin typeface="+mj-lt"/>
              </a:defRPr>
            </a:lvl6pPr>
            <a:lvl7pPr marL="0" indent="0" algn="l">
              <a:lnSpc>
                <a:spcPct val="90000"/>
              </a:lnSpc>
              <a:spcBef>
                <a:spcPts val="0"/>
              </a:spcBef>
              <a:buNone/>
              <a:defRPr sz="3200" b="1">
                <a:latin typeface="+mj-lt"/>
              </a:defRPr>
            </a:lvl7pPr>
            <a:lvl8pPr marL="0" indent="0" algn="l">
              <a:lnSpc>
                <a:spcPct val="90000"/>
              </a:lnSpc>
              <a:spcBef>
                <a:spcPts val="0"/>
              </a:spcBef>
              <a:buNone/>
              <a:defRPr sz="3200" b="1">
                <a:latin typeface="+mj-lt"/>
              </a:defRPr>
            </a:lvl8pPr>
            <a:lvl9pPr marL="0" indent="0" algn="l">
              <a:lnSpc>
                <a:spcPct val="90000"/>
              </a:lnSpc>
              <a:spcBef>
                <a:spcPts val="0"/>
              </a:spcBef>
              <a:buNone/>
              <a:defRPr sz="3200" b="1">
                <a:latin typeface="+mj-lt"/>
              </a:defRPr>
            </a:lvl9pPr>
          </a:lstStyle>
          <a:p>
            <a:r>
              <a:rPr lang="en-US" dirty="0"/>
              <a:t>[Optional section subtitle/lead-in]</a:t>
            </a:r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42A20B57-9C1D-4E8F-B2A3-A6062F929C2D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365125" y="1554480"/>
            <a:ext cx="7540371" cy="2743200"/>
          </a:xfrm>
        </p:spPr>
        <p:txBody>
          <a:bodyPr anchor="t" anchorCtr="0"/>
          <a:lstStyle>
            <a:lvl1pPr>
              <a:defRPr sz="6000" b="0" spc="0" baseline="0"/>
            </a:lvl1pPr>
          </a:lstStyle>
          <a:p>
            <a:r>
              <a:rPr lang="en-US" dirty="0"/>
              <a:t>[Section title]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FDB1BE67-4AA2-4F98-8F15-39B4F53A1316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B58DE5F1-E0F9-4CCA-92B7-7A6FC4DFEE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655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2" pos="4980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00D8B1-1581-4488-A1A4-886D01EEFD4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[Slide title]</a:t>
            </a:r>
          </a:p>
        </p:txBody>
      </p:sp>
      <p:sp>
        <p:nvSpPr>
          <p:cNvPr id="5" name="Slide Number Placeholder 2">
            <a:extLst>
              <a:ext uri="{FF2B5EF4-FFF2-40B4-BE49-F238E27FC236}">
                <a16:creationId xmlns:a16="http://schemas.microsoft.com/office/drawing/2014/main" id="{6CF9CDAC-EC28-4BA6-9827-D58133E18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DE5F1-E0F9-4CCA-92B7-7A6FC4DFEE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183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1">
            <a:extLst>
              <a:ext uri="{FF2B5EF4-FFF2-40B4-BE49-F238E27FC236}">
                <a16:creationId xmlns:a16="http://schemas.microsoft.com/office/drawing/2014/main" id="{45BF3E53-7A3D-40D5-AE68-3CE44909F1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DE5F1-E0F9-4CCA-92B7-7A6FC4DFEE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046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ristol Myers Squibb" descr="Bristol Myers Squibb">
            <a:extLst>
              <a:ext uri="{FF2B5EF4-FFF2-40B4-BE49-F238E27FC236}">
                <a16:creationId xmlns:a16="http://schemas.microsoft.com/office/drawing/2014/main" id="{B50985CD-7333-F343-85B8-C4893E81FC9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black">
          <a:xfrm>
            <a:off x="1645920" y="2194560"/>
            <a:ext cx="9056906" cy="2286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35286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ristol Myers Squibb" descr="Bristol Myers Squibb">
            <a:extLst>
              <a:ext uri="{FF2B5EF4-FFF2-40B4-BE49-F238E27FC236}">
                <a16:creationId xmlns:a16="http://schemas.microsoft.com/office/drawing/2014/main" id="{91000A19-9025-2C4A-9321-625720905BF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black">
          <a:xfrm>
            <a:off x="150688" y="5913096"/>
            <a:ext cx="3260484" cy="822960"/>
          </a:xfrm>
          <a:prstGeom prst="rect">
            <a:avLst/>
          </a:prstGeom>
          <a:noFill/>
        </p:spPr>
      </p:pic>
      <p:sp>
        <p:nvSpPr>
          <p:cNvPr id="8" name="Thank You">
            <a:extLst>
              <a:ext uri="{FF2B5EF4-FFF2-40B4-BE49-F238E27FC236}">
                <a16:creationId xmlns:a16="http://schemas.microsoft.com/office/drawing/2014/main" id="{2DF7BC51-D766-5D44-8D23-2A1F0BF208B3}"/>
              </a:ext>
            </a:extLst>
          </p:cNvPr>
          <p:cNvSpPr txBox="1">
            <a:spLocks/>
          </p:cNvSpPr>
          <p:nvPr userDrawn="1"/>
        </p:nvSpPr>
        <p:spPr>
          <a:xfrm>
            <a:off x="365760" y="1554480"/>
            <a:ext cx="7543165" cy="18288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0" kern="1200" spc="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Thank you</a:t>
            </a:r>
          </a:p>
        </p:txBody>
      </p:sp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03D75AF2-C99D-9247-B7AF-B859D95DB41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5760" y="4434840"/>
            <a:ext cx="7543165" cy="1371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/>
            </a:lvl1pPr>
            <a:lvl2pPr marL="0" indent="0">
              <a:spcBef>
                <a:spcPts val="0"/>
              </a:spcBef>
              <a:buNone/>
              <a:defRPr/>
            </a:lvl2pPr>
            <a:lvl3pPr marL="0" indent="0">
              <a:spcBef>
                <a:spcPts val="0"/>
              </a:spcBef>
              <a:buNone/>
              <a:defRPr/>
            </a:lvl3pPr>
            <a:lvl4pPr marL="0" indent="0">
              <a:spcBef>
                <a:spcPts val="0"/>
              </a:spcBef>
              <a:buNone/>
              <a:defRPr/>
            </a:lvl4pPr>
            <a:lvl5pPr marL="0" indent="0">
              <a:spcBef>
                <a:spcPts val="0"/>
              </a:spcBef>
              <a:buNone/>
              <a:defRPr/>
            </a:lvl5pPr>
            <a:lvl6pPr marL="0" indent="0">
              <a:spcBef>
                <a:spcPts val="0"/>
              </a:spcBef>
              <a:buNone/>
              <a:defRPr/>
            </a:lvl6pPr>
            <a:lvl7pPr marL="0" indent="0">
              <a:spcBef>
                <a:spcPts val="0"/>
              </a:spcBef>
              <a:buNone/>
              <a:defRPr/>
            </a:lvl7pPr>
            <a:lvl8pPr marL="0" indent="0">
              <a:spcBef>
                <a:spcPts val="0"/>
              </a:spcBef>
              <a:buNone/>
              <a:defRPr/>
            </a:lvl8pPr>
            <a:lvl9pPr marL="0" indent="0">
              <a:spcBef>
                <a:spcPts val="0"/>
              </a:spcBef>
              <a:buNone/>
              <a:defRPr/>
            </a:lvl9pPr>
          </a:lstStyle>
          <a:p>
            <a:pPr lvl="0"/>
            <a:r>
              <a:rPr lang="en-US" dirty="0"/>
              <a:t>[Optional contact information]</a:t>
            </a:r>
          </a:p>
        </p:txBody>
      </p:sp>
    </p:spTree>
    <p:extLst>
      <p:ext uri="{BB962C8B-B14F-4D97-AF65-F5344CB8AC3E}">
        <p14:creationId xmlns:p14="http://schemas.microsoft.com/office/powerpoint/2010/main" val="1693552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4982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77D43C-8061-4F4B-A58C-537B44EA7F0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[Slide title]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BCB52D-820B-4886-993D-F1BD3CE0A1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A7A49372-BC99-44B1-93F3-52B055BA1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DE5F1-E0F9-4CCA-92B7-7A6FC4DFEE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343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B6F4C8E8-7E9A-224F-8714-AB4216A9C1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5760" y="365760"/>
            <a:ext cx="11460480" cy="914400"/>
          </a:xfrm>
        </p:spPr>
        <p:txBody>
          <a:bodyPr/>
          <a:lstStyle/>
          <a:p>
            <a:r>
              <a:rPr lang="en-US" dirty="0"/>
              <a:t>[Slide title]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D83941-3469-4946-BCE6-FA84F7323A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5758" y="1554480"/>
            <a:ext cx="5577840" cy="4572000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38A127C-C71C-410F-8BEA-B1AA4E4DB5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48400" y="1554480"/>
            <a:ext cx="5577840" cy="4572000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941E30D8-4EF8-495A-8824-D819A46BF9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DE5F1-E0F9-4CCA-92B7-7A6FC4DFEE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158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744">
          <p15:clr>
            <a:srgbClr val="FBAE40"/>
          </p15:clr>
        </p15:guide>
        <p15:guide id="2" pos="3936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40A65C3A-C556-7B4E-9098-E1FD19D432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5760" y="365760"/>
            <a:ext cx="11460480" cy="914400"/>
          </a:xfrm>
        </p:spPr>
        <p:txBody>
          <a:bodyPr/>
          <a:lstStyle/>
          <a:p>
            <a:r>
              <a:rPr lang="en-US" dirty="0"/>
              <a:t>[Slide title]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D83941-3469-4946-BCE6-FA84F7323A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5760" y="1554480"/>
            <a:ext cx="3621024" cy="4572000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38A127C-C71C-410F-8BEA-B1AA4E4DB5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285488" y="1554480"/>
            <a:ext cx="3621024" cy="4572000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Content Placeholder 4">
            <a:extLst>
              <a:ext uri="{FF2B5EF4-FFF2-40B4-BE49-F238E27FC236}">
                <a16:creationId xmlns:a16="http://schemas.microsoft.com/office/drawing/2014/main" id="{48592F68-1A92-1442-9565-3EF907A57B3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205216" y="1554480"/>
            <a:ext cx="3621024" cy="4572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41E30D8-4EF8-495A-8824-D819A46BF9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DE5F1-E0F9-4CCA-92B7-7A6FC4DFEE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671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2698">
          <p15:clr>
            <a:srgbClr val="FBAE40"/>
          </p15:clr>
        </p15:guide>
        <p15:guide id="2" pos="2512">
          <p15:clr>
            <a:srgbClr val="FBAE40"/>
          </p15:clr>
        </p15:guide>
        <p15:guide id="3" pos="4982">
          <p15:clr>
            <a:srgbClr val="FBAE40"/>
          </p15:clr>
        </p15:guide>
        <p15:guide id="4" pos="5168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12861D7D-0CE3-D447-AB46-E7F0601A9C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5760" y="365760"/>
            <a:ext cx="11460480" cy="914400"/>
          </a:xfrm>
        </p:spPr>
        <p:txBody>
          <a:bodyPr/>
          <a:lstStyle/>
          <a:p>
            <a:r>
              <a:rPr lang="en-US" dirty="0"/>
              <a:t>[Slide title]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D83941-3469-4946-BCE6-FA84F7323A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5760" y="1554480"/>
            <a:ext cx="2642616" cy="45720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38A127C-C71C-410F-8BEA-B1AA4E4DB5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302001" y="1554480"/>
            <a:ext cx="2641598" cy="45720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Content Placeholder 4">
            <a:extLst>
              <a:ext uri="{FF2B5EF4-FFF2-40B4-BE49-F238E27FC236}">
                <a16:creationId xmlns:a16="http://schemas.microsoft.com/office/drawing/2014/main" id="{48592F68-1A92-1442-9565-3EF907A57B3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248400" y="1554480"/>
            <a:ext cx="2641600" cy="45720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Content Placeholder 5">
            <a:extLst>
              <a:ext uri="{FF2B5EF4-FFF2-40B4-BE49-F238E27FC236}">
                <a16:creationId xmlns:a16="http://schemas.microsoft.com/office/drawing/2014/main" id="{04198CF4-E51B-2147-88D7-1228A1479BFA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9183624" y="1554480"/>
            <a:ext cx="2642616" cy="45720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1E30D8-4EF8-495A-8824-D819A46BF9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DE5F1-E0F9-4CCA-92B7-7A6FC4DFEE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257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2080">
          <p15:clr>
            <a:srgbClr val="FBAE40"/>
          </p15:clr>
        </p15:guide>
        <p15:guide id="2" pos="1896">
          <p15:clr>
            <a:srgbClr val="FBAE40"/>
          </p15:clr>
        </p15:guide>
        <p15:guide id="3" pos="5600">
          <p15:clr>
            <a:srgbClr val="FBAE40"/>
          </p15:clr>
        </p15:guide>
        <p15:guide id="4" pos="5784">
          <p15:clr>
            <a:srgbClr val="FBAE40"/>
          </p15:clr>
        </p15:guide>
        <p15:guide id="5" pos="3744">
          <p15:clr>
            <a:srgbClr val="FBAE40"/>
          </p15:clr>
        </p15:guide>
        <p15:guide id="6" pos="3936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bar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3D903699-153C-AD47-95F6-16E2B30162A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5760" y="365760"/>
            <a:ext cx="11460480" cy="914400"/>
          </a:xfrm>
        </p:spPr>
        <p:txBody>
          <a:bodyPr/>
          <a:lstStyle/>
          <a:p>
            <a:r>
              <a:rPr lang="en-US" dirty="0"/>
              <a:t>[Slide title]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D83941-3469-4946-BCE6-FA84F7323A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5760" y="1554480"/>
            <a:ext cx="3618992" cy="4572000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38A127C-C71C-410F-8BEA-B1AA4E4DB5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286504" y="1554480"/>
            <a:ext cx="7539736" cy="4572000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941E30D8-4EF8-495A-8824-D819A46BF9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DE5F1-E0F9-4CCA-92B7-7A6FC4DFEE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042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2700">
          <p15:clr>
            <a:srgbClr val="FBAE40"/>
          </p15:clr>
        </p15:guide>
        <p15:guide id="2" pos="2512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bar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FEF123-E2C1-8448-BA4B-9ECBEA28E8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65760" y="365760"/>
            <a:ext cx="11460480" cy="914400"/>
          </a:xfrm>
        </p:spPr>
        <p:txBody>
          <a:bodyPr/>
          <a:lstStyle/>
          <a:p>
            <a:r>
              <a:rPr lang="en-US" dirty="0"/>
              <a:t>[Slide title]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D83941-3469-4946-BCE6-FA84F7323A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5760" y="1554480"/>
            <a:ext cx="7539736" cy="4572000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38A127C-C71C-410F-8BEA-B1AA4E4DB5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207248" y="1554480"/>
            <a:ext cx="3618992" cy="4572000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67FB1D32-3E1C-554A-A887-047CEBF6A0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8DE5F1-E0F9-4CCA-92B7-7A6FC4DFEE1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097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3" pos="4980">
          <p15:clr>
            <a:srgbClr val="FBAE40"/>
          </p15:clr>
        </p15:guide>
        <p15:guide id="4" pos="5168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10C88FF-867A-4400-B205-E69EFB354E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5760" y="365760"/>
            <a:ext cx="11460480" cy="9144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[Slide title]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DE4FC5-C208-4061-8E32-8B795BC19E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5760" y="1554480"/>
            <a:ext cx="11460480" cy="4572000"/>
          </a:xfrm>
          <a:prstGeom prst="rect">
            <a:avLst/>
          </a:prstGeom>
        </p:spPr>
        <p:txBody>
          <a:bodyPr vert="horz" lIns="0" tIns="0" rIns="0" bIns="0" spcCol="301752" rtlCol="0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12" name="Line">
            <a:extLst>
              <a:ext uri="{FF2B5EF4-FFF2-40B4-BE49-F238E27FC236}">
                <a16:creationId xmlns:a16="http://schemas.microsoft.com/office/drawing/2014/main" id="{B202EDA2-849C-5746-B520-4E5047A706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 userDrawn="1"/>
        </p:nvCxnSpPr>
        <p:spPr bwMode="black">
          <a:xfrm>
            <a:off x="365760" y="6355080"/>
            <a:ext cx="11460480" cy="0"/>
          </a:xfrm>
          <a:prstGeom prst="line">
            <a:avLst/>
          </a:prstGeom>
          <a:ln w="635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rgbClr val="000000"/>
          </a:effectRef>
          <a:fontRef idx="minor">
            <a:schemeClr val="lt1"/>
          </a:fontRef>
        </p:style>
      </p:cxn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79012A93-F35D-41B8-A960-2FAFDF3C47A5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11506200" y="6429375"/>
            <a:ext cx="320040" cy="228600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B58DE5F1-E0F9-4CCA-92B7-7A6FC4DFEE1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6413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  <p:sldLayoutId id="2147483690" r:id="rId30"/>
    <p:sldLayoutId id="2147483691" r:id="rId31"/>
    <p:sldLayoutId id="2147483692" r:id="rId32"/>
    <p:sldLayoutId id="2147483693" r:id="rId33"/>
    <p:sldLayoutId id="2147483694" r:id="rId34"/>
    <p:sldLayoutId id="2147483695" r:id="rId35"/>
    <p:sldLayoutId id="2147483696" r:id="rId36"/>
    <p:sldLayoutId id="2147483697" r:id="rId37"/>
    <p:sldLayoutId id="2147483698" r:id="rId38"/>
    <p:sldLayoutId id="2147483699" r:id="rId3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200"/>
        </a:spcBef>
        <a:buFont typeface="Trebuchet MS" panose="020B0603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400"/>
        </a:spcBef>
        <a:buFont typeface="Trebuchet MS" panose="020B0603020202020204" pitchFamily="34" charset="0"/>
        <a:buChar char="—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400"/>
        </a:spcBef>
        <a:buFont typeface="Trebuchet MS" panose="020B0603020202020204" pitchFamily="34" charset="0"/>
        <a:buChar char="—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400"/>
        </a:spcBef>
        <a:buFont typeface="Trebuchet MS" panose="020B0603020202020204" pitchFamily="34" charset="0"/>
        <a:buChar char="—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400"/>
        </a:spcBef>
        <a:buFont typeface="Trebuchet MS" panose="020B0603020202020204" pitchFamily="34" charset="0"/>
        <a:buChar char="—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228600" algn="l" defTabSz="914400" rtl="0" eaLnBrk="1" latinLnBrk="0" hangingPunct="1">
        <a:lnSpc>
          <a:spcPct val="100000"/>
        </a:lnSpc>
        <a:spcBef>
          <a:spcPts val="400"/>
        </a:spcBef>
        <a:buFont typeface="Trebuchet MS" panose="020B0603020202020204" pitchFamily="34" charset="0"/>
        <a:buChar char="—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228600" algn="l" defTabSz="914400" rtl="0" eaLnBrk="1" latinLnBrk="0" hangingPunct="1">
        <a:lnSpc>
          <a:spcPct val="100000"/>
        </a:lnSpc>
        <a:spcBef>
          <a:spcPts val="400"/>
        </a:spcBef>
        <a:buFont typeface="Trebuchet MS" panose="020B0603020202020204" pitchFamily="34" charset="0"/>
        <a:buChar char="—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228600" algn="l" defTabSz="914400" rtl="0" eaLnBrk="1" latinLnBrk="0" hangingPunct="1">
        <a:lnSpc>
          <a:spcPct val="100000"/>
        </a:lnSpc>
        <a:spcBef>
          <a:spcPts val="400"/>
        </a:spcBef>
        <a:buFont typeface="Trebuchet MS" panose="020B0603020202020204" pitchFamily="34" charset="0"/>
        <a:buChar char="—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lnSpc>
          <a:spcPct val="100000"/>
        </a:lnSpc>
        <a:spcBef>
          <a:spcPts val="400"/>
        </a:spcBef>
        <a:buFont typeface="Trebuchet MS" panose="020B0603020202020204" pitchFamily="34" charset="0"/>
        <a:buChar char="—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0">
          <p15:clr>
            <a:srgbClr val="F26B43"/>
          </p15:clr>
        </p15:guide>
        <p15:guide id="2" pos="230">
          <p15:clr>
            <a:srgbClr val="F26B43"/>
          </p15:clr>
        </p15:guide>
        <p15:guide id="3" pos="7450">
          <p15:clr>
            <a:srgbClr val="F26B43"/>
          </p15:clr>
        </p15:guide>
        <p15:guide id="5" orient="horz" pos="978">
          <p15:clr>
            <a:srgbClr val="F26B43"/>
          </p15:clr>
        </p15:guide>
        <p15:guide id="6" orient="horz" pos="38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58DE5F1-E0F9-4CCA-92B7-7A6FC4DFEE14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srgbClr val="595454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000" b="1" i="0" u="none" strike="noStrike" kern="1200" cap="none" spc="0" normalizeH="0" baseline="0" noProof="0">
              <a:ln>
                <a:noFill/>
              </a:ln>
              <a:solidFill>
                <a:srgbClr val="595454"/>
              </a:solidFill>
              <a:effectLst/>
              <a:uLnTx/>
              <a:uFillTx/>
              <a:latin typeface="Trebuchet MS"/>
              <a:ea typeface="+mn-ea"/>
              <a:cs typeface="+mn-cs"/>
            </a:endParaRP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6B5D9C45-ECDA-428C-9F5C-D724382609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7692564"/>
              </p:ext>
            </p:extLst>
          </p:nvPr>
        </p:nvGraphicFramePr>
        <p:xfrm>
          <a:off x="236305" y="1351964"/>
          <a:ext cx="11589935" cy="4124960"/>
        </p:xfrm>
        <a:graphic>
          <a:graphicData uri="http://schemas.openxmlformats.org/drawingml/2006/table">
            <a:tbl>
              <a:tblPr firstRow="1">
                <a:tableStyleId>{69CF1AB2-1976-4502-BF36-3FF5EA218861}</a:tableStyleId>
              </a:tblPr>
              <a:tblGrid>
                <a:gridCol w="867093">
                  <a:extLst>
                    <a:ext uri="{9D8B030D-6E8A-4147-A177-3AD203B41FA5}">
                      <a16:colId xmlns:a16="http://schemas.microsoft.com/office/drawing/2014/main" val="730434158"/>
                    </a:ext>
                  </a:extLst>
                </a:gridCol>
                <a:gridCol w="692468">
                  <a:extLst>
                    <a:ext uri="{9D8B030D-6E8A-4147-A177-3AD203B41FA5}">
                      <a16:colId xmlns:a16="http://schemas.microsoft.com/office/drawing/2014/main" val="1081845962"/>
                    </a:ext>
                  </a:extLst>
                </a:gridCol>
                <a:gridCol w="701993">
                  <a:extLst>
                    <a:ext uri="{9D8B030D-6E8A-4147-A177-3AD203B41FA5}">
                      <a16:colId xmlns:a16="http://schemas.microsoft.com/office/drawing/2014/main" val="2291654689"/>
                    </a:ext>
                  </a:extLst>
                </a:gridCol>
                <a:gridCol w="667068">
                  <a:extLst>
                    <a:ext uri="{9D8B030D-6E8A-4147-A177-3AD203B41FA5}">
                      <a16:colId xmlns:a16="http://schemas.microsoft.com/office/drawing/2014/main" val="3112921749"/>
                    </a:ext>
                  </a:extLst>
                </a:gridCol>
                <a:gridCol w="835343">
                  <a:extLst>
                    <a:ext uri="{9D8B030D-6E8A-4147-A177-3AD203B41FA5}">
                      <a16:colId xmlns:a16="http://schemas.microsoft.com/office/drawing/2014/main" val="2995509200"/>
                    </a:ext>
                  </a:extLst>
                </a:gridCol>
                <a:gridCol w="902018">
                  <a:extLst>
                    <a:ext uri="{9D8B030D-6E8A-4147-A177-3AD203B41FA5}">
                      <a16:colId xmlns:a16="http://schemas.microsoft.com/office/drawing/2014/main" val="3910455295"/>
                    </a:ext>
                  </a:extLst>
                </a:gridCol>
                <a:gridCol w="895668">
                  <a:extLst>
                    <a:ext uri="{9D8B030D-6E8A-4147-A177-3AD203B41FA5}">
                      <a16:colId xmlns:a16="http://schemas.microsoft.com/office/drawing/2014/main" val="3959891448"/>
                    </a:ext>
                  </a:extLst>
                </a:gridCol>
                <a:gridCol w="644843">
                  <a:extLst>
                    <a:ext uri="{9D8B030D-6E8A-4147-A177-3AD203B41FA5}">
                      <a16:colId xmlns:a16="http://schemas.microsoft.com/office/drawing/2014/main" val="1113736762"/>
                    </a:ext>
                  </a:extLst>
                </a:gridCol>
                <a:gridCol w="757555">
                  <a:extLst>
                    <a:ext uri="{9D8B030D-6E8A-4147-A177-3AD203B41FA5}">
                      <a16:colId xmlns:a16="http://schemas.microsoft.com/office/drawing/2014/main" val="3482704247"/>
                    </a:ext>
                  </a:extLst>
                </a:gridCol>
                <a:gridCol w="694055">
                  <a:extLst>
                    <a:ext uri="{9D8B030D-6E8A-4147-A177-3AD203B41FA5}">
                      <a16:colId xmlns:a16="http://schemas.microsoft.com/office/drawing/2014/main" val="2267915875"/>
                    </a:ext>
                  </a:extLst>
                </a:gridCol>
                <a:gridCol w="835343">
                  <a:extLst>
                    <a:ext uri="{9D8B030D-6E8A-4147-A177-3AD203B41FA5}">
                      <a16:colId xmlns:a16="http://schemas.microsoft.com/office/drawing/2014/main" val="2957963285"/>
                    </a:ext>
                  </a:extLst>
                </a:gridCol>
                <a:gridCol w="755968">
                  <a:extLst>
                    <a:ext uri="{9D8B030D-6E8A-4147-A177-3AD203B41FA5}">
                      <a16:colId xmlns:a16="http://schemas.microsoft.com/office/drawing/2014/main" val="3578090246"/>
                    </a:ext>
                  </a:extLst>
                </a:gridCol>
                <a:gridCol w="900430">
                  <a:extLst>
                    <a:ext uri="{9D8B030D-6E8A-4147-A177-3AD203B41FA5}">
                      <a16:colId xmlns:a16="http://schemas.microsoft.com/office/drawing/2014/main" val="220264563"/>
                    </a:ext>
                  </a:extLst>
                </a:gridCol>
                <a:gridCol w="720045">
                  <a:extLst>
                    <a:ext uri="{9D8B030D-6E8A-4147-A177-3AD203B41FA5}">
                      <a16:colId xmlns:a16="http://schemas.microsoft.com/office/drawing/2014/main" val="2146290728"/>
                    </a:ext>
                  </a:extLst>
                </a:gridCol>
                <a:gridCol w="720045">
                  <a:extLst>
                    <a:ext uri="{9D8B030D-6E8A-4147-A177-3AD203B41FA5}">
                      <a16:colId xmlns:a16="http://schemas.microsoft.com/office/drawing/2014/main" val="37380932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Author</a:t>
                      </a:r>
                    </a:p>
                  </a:txBody>
                  <a:tcPr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kern="1200" dirty="0">
                          <a:effectLst/>
                        </a:rPr>
                        <a:t>Concept </a:t>
                      </a:r>
                      <a:endParaRPr lang="en-US" sz="900" dirty="0"/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Data </a:t>
                      </a:r>
                      <a:br>
                        <a:rPr lang="en-US" sz="900" dirty="0"/>
                      </a:br>
                      <a:r>
                        <a:rPr lang="en-US" sz="900" dirty="0"/>
                        <a:t>curation 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Formal </a:t>
                      </a:r>
                      <a:br>
                        <a:rPr lang="en-US" sz="900" dirty="0"/>
                      </a:br>
                      <a:r>
                        <a:rPr lang="en-US" sz="900" dirty="0"/>
                        <a:t>analysis 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Funding </a:t>
                      </a:r>
                      <a:br>
                        <a:rPr lang="en-US" sz="900" dirty="0"/>
                      </a:br>
                      <a:r>
                        <a:rPr lang="en-US" sz="900" dirty="0"/>
                        <a:t>acquisition 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Investigation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Methodology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Project </a:t>
                      </a:r>
                      <a:br>
                        <a:rPr lang="en-US" sz="900" dirty="0"/>
                      </a:br>
                      <a:r>
                        <a:rPr lang="en-US" sz="900" dirty="0"/>
                        <a:t>admin 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Resources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Software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Supervision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Validation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Visualization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Writing – original draft 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Writing – review &amp; editing </a:t>
                      </a: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79508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050" dirty="0"/>
                        <a:t>Yi Luo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x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x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x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x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x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x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x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x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x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x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255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050" dirty="0"/>
                        <a:t>Ben Decato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x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x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x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x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x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72829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050" dirty="0"/>
                        <a:t>Edgar Charles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x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x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x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x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3463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050" dirty="0"/>
                        <a:t>Diane Shevell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x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x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x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71687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050" dirty="0"/>
                        <a:t>Colleen </a:t>
                      </a:r>
                      <a:r>
                        <a:rPr lang="en-US" sz="1050" dirty="0" err="1"/>
                        <a:t>McNaney</a:t>
                      </a:r>
                      <a:endParaRPr lang="en-US" sz="1050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x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x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x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08733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050" dirty="0"/>
                        <a:t>Petia Shipkova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x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x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x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37556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050" dirty="0"/>
                        <a:t>Abraham Apfel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x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x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05191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050" dirty="0" err="1"/>
                        <a:t>Giri</a:t>
                      </a:r>
                      <a:r>
                        <a:rPr lang="en-US" sz="1050" dirty="0"/>
                        <a:t> Tirucherai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x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x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x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32069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050" dirty="0"/>
                        <a:t>Arun </a:t>
                      </a:r>
                      <a:br>
                        <a:rPr lang="en-US" sz="1050" dirty="0"/>
                      </a:br>
                      <a:r>
                        <a:rPr lang="en-US" sz="1050" dirty="0" err="1"/>
                        <a:t>Sanyal</a:t>
                      </a:r>
                      <a:endParaRPr lang="en-US" sz="1050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x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/>
                        <a:t>x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x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x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92306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3770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2_Bristol Myers Squibb">
  <a:themeElements>
    <a:clrScheme name="Bristol Myers Squibb Colors">
      <a:dk1>
        <a:srgbClr val="595454"/>
      </a:dk1>
      <a:lt1>
        <a:srgbClr val="FFFFFF"/>
      </a:lt1>
      <a:dk2>
        <a:srgbClr val="595454"/>
      </a:dk2>
      <a:lt2>
        <a:srgbClr val="EEE7E7"/>
      </a:lt2>
      <a:accent1>
        <a:srgbClr val="595454"/>
      </a:accent1>
      <a:accent2>
        <a:srgbClr val="FFD186"/>
      </a:accent2>
      <a:accent3>
        <a:srgbClr val="59FFB9"/>
      </a:accent3>
      <a:accent4>
        <a:srgbClr val="A69F9F"/>
      </a:accent4>
      <a:accent5>
        <a:srgbClr val="33D6F1"/>
      </a:accent5>
      <a:accent6>
        <a:srgbClr val="FDA97D"/>
      </a:accent6>
      <a:hlink>
        <a:srgbClr val="595454"/>
      </a:hlink>
      <a:folHlink>
        <a:srgbClr val="595454"/>
      </a:folHlink>
    </a:clrScheme>
    <a:fontScheme name="Bristol Myers Squibb Fonts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Bristol Myers Squibb Effects"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12700" cap="sq" cmpd="sng" algn="ctr">
          <a:solidFill>
            <a:schemeClr val="phClr"/>
          </a:solidFill>
          <a:prstDash val="solid"/>
        </a:ln>
        <a:ln w="12700" cap="sq" cmpd="sng" algn="ctr">
          <a:solidFill>
            <a:schemeClr val="phClr"/>
          </a:solidFill>
          <a:prstDash val="solid"/>
        </a:ln>
        <a:ln w="12700" cap="sq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127000" dist="63500" dir="2700000" algn="b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>
    <a:spDef>
      <a:spPr>
        <a:ln>
          <a:noFill/>
        </a:ln>
      </a:spPr>
      <a:bodyPr/>
      <a:lstStyle>
        <a:defPPr algn="ctr">
          <a:lnSpc>
            <a:spcPct val="100000"/>
          </a:lnSpc>
          <a:defRPr sz="2000"/>
        </a:defPPr>
      </a:lstStyle>
      <a:style>
        <a:lnRef idx="0">
          <a:schemeClr val="accent1"/>
        </a:lnRef>
        <a:fillRef idx="1">
          <a:schemeClr val="accent1"/>
        </a:fillRef>
        <a:effectRef idx="0">
          <a:srgbClr val="000000"/>
        </a:effectRef>
        <a:fontRef idx="minor">
          <a:schemeClr val="lt1"/>
        </a:fontRef>
      </a:style>
    </a:spDef>
    <a:lnDef>
      <a:spPr>
        <a:ln w="12700" cap="sq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rgbClr val="000000"/>
        </a:effectRef>
        <a:fontRef idx="minor">
          <a:schemeClr val="lt1"/>
        </a:fontRef>
      </a:style>
    </a:lnDef>
    <a:txDef>
      <a:spPr>
        <a:noFill/>
      </a:spPr>
      <a:bodyPr wrap="square" lIns="0" tIns="0" rIns="0" bIns="0" rtlCol="0">
        <a:noAutofit/>
      </a:bodyPr>
      <a:lstStyle>
        <a:defPPr marL="228600" indent="-228600">
          <a:lnSpc>
            <a:spcPct val="100000"/>
          </a:lnSpc>
          <a:spcBef>
            <a:spcPts val="1200"/>
          </a:spcBef>
          <a:buSzPct val="100000"/>
          <a:buFont typeface="Trebuchet MS"/>
          <a:buChar char="•"/>
          <a:defRPr sz="2000"/>
        </a:defPPr>
      </a:lstStyle>
    </a:txDef>
  </a:objectDefaults>
  <a:extraClrSchemeLst/>
  <a:custClrLst>
    <a:custClr name="Purple">
      <a:srgbClr val="BE2BBB"/>
    </a:custClr>
    <a:custClr name="Dark Gray">
      <a:srgbClr val="595454"/>
    </a:custClr>
    <a:custClr name="Gray">
      <a:srgbClr val="A69F9F"/>
    </a:custClr>
    <a:custClr name="Light Gray">
      <a:srgbClr val="EEE7E7"/>
    </a:custClr>
    <a:custClr name="White">
      <a:srgbClr val="FFFFFF"/>
    </a:custClr>
    <a:custClr name="White">
      <a:srgbClr val="FFFFFF"/>
    </a:custClr>
    <a:custClr name="White">
      <a:srgbClr val="FFFFFF"/>
    </a:custClr>
    <a:custClr name="White">
      <a:srgbClr val="FFFFFF"/>
    </a:custClr>
    <a:custClr name="White">
      <a:srgbClr val="FFFFFF"/>
    </a:custClr>
    <a:custClr name="White">
      <a:srgbClr val="FFFFFF"/>
    </a:custClr>
    <a:custClr name="Amber 2">
      <a:srgbClr val="FFD186"/>
    </a:custClr>
    <a:custClr name="Amber 1">
      <a:srgbClr val="FFECCD"/>
    </a:custClr>
    <a:custClr name="Peach 2">
      <a:srgbClr val="FDA97D"/>
    </a:custClr>
    <a:custClr name="Peach 1">
      <a:srgbClr val="FEDCCA"/>
    </a:custClr>
    <a:custClr name="Sienna 2">
      <a:srgbClr val="CB7C78"/>
    </a:custClr>
    <a:custClr name="Sienna 1">
      <a:srgbClr val="DAC5C5"/>
    </a:custClr>
    <a:custClr name="Mint 2">
      <a:srgbClr val="59FFB9"/>
    </a:custClr>
    <a:custClr name="Mint 1">
      <a:srgbClr val="C5FFE6"/>
    </a:custClr>
    <a:custClr name="Aqua 2">
      <a:srgbClr val="33D6F1"/>
    </a:custClr>
    <a:custClr name="Aqua 1">
      <a:srgbClr val="C0F2FB"/>
    </a:custClr>
  </a:custClrLst>
  <a:extLst>
    <a:ext uri="{05A4C25C-085E-4340-85A3-A5531E510DB2}">
      <thm15:themeFamily xmlns:thm15="http://schemas.microsoft.com/office/thememl/2012/main" name="BMS PowerPoint Template 28Feb2020" id="{0895FA39-87D9-4FFB-AE45-CFAF2734F0F6}" vid="{A72F8218-4743-4B1B-A885-BA1DCF34E058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0C457B22C22D64C93554594C3E41CB4" ma:contentTypeVersion="10" ma:contentTypeDescription="Create a new document." ma:contentTypeScope="" ma:versionID="ac1bc58c42d422a3c721740f372e06d2">
  <xsd:schema xmlns:xsd="http://www.w3.org/2001/XMLSchema" xmlns:xs="http://www.w3.org/2001/XMLSchema" xmlns:p="http://schemas.microsoft.com/office/2006/metadata/properties" xmlns:ns2="c8e544b4-f49c-46d8-99aa-e94078d1fb70" targetNamespace="http://schemas.microsoft.com/office/2006/metadata/properties" ma:root="true" ma:fieldsID="c9020e7631d9581418fb0bf7443937eb" ns2:_="">
    <xsd:import namespace="c8e544b4-f49c-46d8-99aa-e94078d1fb7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8e544b4-f49c-46d8-99aa-e94078d1fb7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CF4A6F2-57C8-4AAA-AC32-22F1F5727FC3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F6FC3DC3-A813-4002-BA13-FE5D1DC0F91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D22318C-5632-4315-9CE8-FC3C33ADB04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8e544b4-f49c-46d8-99aa-e94078d1fb7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87</Words>
  <Application>Microsoft Office PowerPoint</Application>
  <PresentationFormat>Widescreen</PresentationFormat>
  <Paragraphs>62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Trebuchet MS</vt:lpstr>
      <vt:lpstr>2_Bristol Myers Squibb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CRediT Taxonomy</dc:title>
  <dc:creator>Amanda Martin, PhD (ME)</dc:creator>
  <cp:lastModifiedBy>Liz Artwick (ME)</cp:lastModifiedBy>
  <cp:revision>11</cp:revision>
  <dcterms:created xsi:type="dcterms:W3CDTF">2020-04-01T14:44:50Z</dcterms:created>
  <dcterms:modified xsi:type="dcterms:W3CDTF">2021-12-02T16:53:13Z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0x01010050C457B22C22D64C93554594C3E41CB4</vt:lpwstr>
  </property>
</Properties>
</file>