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63" r:id="rId3"/>
    <p:sldId id="264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877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1390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7371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2994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363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9566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0285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760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91643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9966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5084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C2128-64D0-4F1A-BD00-E99C5E65E8B1}" type="datetimeFigureOut">
              <a:rPr lang="ko-KR" altLang="en-US" smtClean="0"/>
              <a:pPr/>
              <a:t>2021-08-11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8A42A-245D-408E-9F28-23FD2E8FD7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4622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그룹 31">
            <a:extLst>
              <a:ext uri="{FF2B5EF4-FFF2-40B4-BE49-F238E27FC236}">
                <a16:creationId xmlns:a16="http://schemas.microsoft.com/office/drawing/2014/main" xmlns="" id="{0CA74F75-380E-4221-A9BF-9A9D03DCCD61}"/>
              </a:ext>
            </a:extLst>
          </p:cNvPr>
          <p:cNvGrpSpPr/>
          <p:nvPr/>
        </p:nvGrpSpPr>
        <p:grpSpPr>
          <a:xfrm>
            <a:off x="174557" y="1113860"/>
            <a:ext cx="8430935" cy="4177718"/>
            <a:chOff x="310393" y="696286"/>
            <a:chExt cx="8430935" cy="4177718"/>
          </a:xfrm>
        </p:grpSpPr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xmlns="" id="{8FDD9BB4-42D5-4518-89F6-32C819E0B278}"/>
                </a:ext>
              </a:extLst>
            </p:cNvPr>
            <p:cNvSpPr/>
            <p:nvPr/>
          </p:nvSpPr>
          <p:spPr>
            <a:xfrm>
              <a:off x="310393" y="696286"/>
              <a:ext cx="8430935" cy="41777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410311" y="835556"/>
              <a:ext cx="8201566" cy="3898829"/>
              <a:chOff x="162465" y="1358674"/>
              <a:chExt cx="8201566" cy="3898829"/>
            </a:xfrm>
          </p:grpSpPr>
          <p:grpSp>
            <p:nvGrpSpPr>
              <p:cNvPr id="34" name="그룹 33"/>
              <p:cNvGrpSpPr/>
              <p:nvPr/>
            </p:nvGrpSpPr>
            <p:grpSpPr>
              <a:xfrm>
                <a:off x="162465" y="1358674"/>
                <a:ext cx="3674166" cy="3898829"/>
                <a:chOff x="162465" y="1358674"/>
                <a:chExt cx="3674166" cy="3898829"/>
              </a:xfrm>
            </p:grpSpPr>
            <p:pic>
              <p:nvPicPr>
                <p:cNvPr id="33" name="그림 32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391426" y="2056113"/>
                  <a:ext cx="3445205" cy="3201390"/>
                </a:xfrm>
                <a:prstGeom prst="rect">
                  <a:avLst/>
                </a:prstGeom>
              </p:spPr>
            </p:pic>
            <p:cxnSp>
              <p:nvCxnSpPr>
                <p:cNvPr id="4" name="직선 연결선 3">
                  <a:extLst>
                    <a:ext uri="{FF2B5EF4-FFF2-40B4-BE49-F238E27FC236}">
                      <a16:creationId xmlns:a16="http://schemas.microsoft.com/office/drawing/2014/main" xmlns="" id="{20BD4E96-1B78-40BB-974A-2E22799913BA}"/>
                    </a:ext>
                  </a:extLst>
                </p:cNvPr>
                <p:cNvCxnSpPr/>
                <p:nvPr/>
              </p:nvCxnSpPr>
              <p:spPr>
                <a:xfrm>
                  <a:off x="2022519" y="1943807"/>
                  <a:ext cx="8114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직선 연결선 4">
                  <a:extLst>
                    <a:ext uri="{FF2B5EF4-FFF2-40B4-BE49-F238E27FC236}">
                      <a16:creationId xmlns:a16="http://schemas.microsoft.com/office/drawing/2014/main" xmlns="" id="{57C89AF3-6DC2-4CA5-8029-EEF867FC179C}"/>
                    </a:ext>
                  </a:extLst>
                </p:cNvPr>
                <p:cNvCxnSpPr/>
                <p:nvPr/>
              </p:nvCxnSpPr>
              <p:spPr>
                <a:xfrm>
                  <a:off x="2827440" y="1842556"/>
                  <a:ext cx="80739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xmlns="" id="{870C40EC-3D8C-4F3A-A665-BC9D00889E5C}"/>
                    </a:ext>
                  </a:extLst>
                </p:cNvPr>
                <p:cNvSpPr txBox="1"/>
                <p:nvPr/>
              </p:nvSpPr>
              <p:spPr>
                <a:xfrm>
                  <a:off x="1259132" y="1841237"/>
                  <a:ext cx="612919" cy="2313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i="1" dirty="0"/>
                    <a:t>P &lt; 0.01</a:t>
                  </a:r>
                  <a:endParaRPr lang="ko-KR" altLang="en-US" sz="600" i="1" dirty="0"/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xmlns="" id="{EBDB80D4-7D20-481E-AE06-04FC35B9AEBB}"/>
                    </a:ext>
                  </a:extLst>
                </p:cNvPr>
                <p:cNvSpPr txBox="1"/>
                <p:nvPr/>
              </p:nvSpPr>
              <p:spPr>
                <a:xfrm>
                  <a:off x="2137063" y="1728792"/>
                  <a:ext cx="612919" cy="2313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i="1" dirty="0"/>
                    <a:t>P &lt; 0.01</a:t>
                  </a:r>
                  <a:endParaRPr lang="ko-KR" altLang="en-US" sz="600" i="1" dirty="0"/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xmlns="" id="{4DF215D6-BE5E-4A0E-97F8-09DC80FB1CFC}"/>
                    </a:ext>
                  </a:extLst>
                </p:cNvPr>
                <p:cNvSpPr txBox="1"/>
                <p:nvPr/>
              </p:nvSpPr>
              <p:spPr>
                <a:xfrm>
                  <a:off x="2985977" y="1629000"/>
                  <a:ext cx="612919" cy="2313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i="1" dirty="0"/>
                    <a:t>P &lt; 0.01</a:t>
                  </a:r>
                  <a:endParaRPr lang="ko-KR" altLang="en-US" sz="600" i="1" dirty="0"/>
                </a:p>
              </p:txBody>
            </p:sp>
            <p:cxnSp>
              <p:nvCxnSpPr>
                <p:cNvPr id="9" name="직선 연결선 8">
                  <a:extLst>
                    <a:ext uri="{FF2B5EF4-FFF2-40B4-BE49-F238E27FC236}">
                      <a16:creationId xmlns:a16="http://schemas.microsoft.com/office/drawing/2014/main" xmlns="" id="{E66D5F07-4EC5-413B-8727-BFB3B26E2012}"/>
                    </a:ext>
                  </a:extLst>
                </p:cNvPr>
                <p:cNvCxnSpPr/>
                <p:nvPr/>
              </p:nvCxnSpPr>
              <p:spPr>
                <a:xfrm>
                  <a:off x="1191357" y="2044758"/>
                  <a:ext cx="831162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직선 연결선 9">
                  <a:extLst>
                    <a:ext uri="{FF2B5EF4-FFF2-40B4-BE49-F238E27FC236}">
                      <a16:creationId xmlns:a16="http://schemas.microsoft.com/office/drawing/2014/main" xmlns="" id="{AECA6F27-5E50-4BEA-BD8B-18CAD7C1962D}"/>
                    </a:ext>
                  </a:extLst>
                </p:cNvPr>
                <p:cNvCxnSpPr/>
                <p:nvPr/>
              </p:nvCxnSpPr>
              <p:spPr>
                <a:xfrm>
                  <a:off x="1191357" y="2041364"/>
                  <a:ext cx="0" cy="6424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직선 연결선 10">
                  <a:extLst>
                    <a:ext uri="{FF2B5EF4-FFF2-40B4-BE49-F238E27FC236}">
                      <a16:creationId xmlns:a16="http://schemas.microsoft.com/office/drawing/2014/main" xmlns="" id="{40897463-2BA6-427E-826B-406F92EFD06B}"/>
                    </a:ext>
                  </a:extLst>
                </p:cNvPr>
                <p:cNvCxnSpPr/>
                <p:nvPr/>
              </p:nvCxnSpPr>
              <p:spPr>
                <a:xfrm>
                  <a:off x="2022519" y="2041696"/>
                  <a:ext cx="0" cy="6424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직선 연결선 11">
                  <a:extLst>
                    <a:ext uri="{FF2B5EF4-FFF2-40B4-BE49-F238E27FC236}">
                      <a16:creationId xmlns:a16="http://schemas.microsoft.com/office/drawing/2014/main" xmlns="" id="{AD3DDFCC-8B59-4C80-B64C-FA1B9FC04F4F}"/>
                    </a:ext>
                  </a:extLst>
                </p:cNvPr>
                <p:cNvCxnSpPr/>
                <p:nvPr/>
              </p:nvCxnSpPr>
              <p:spPr>
                <a:xfrm>
                  <a:off x="2020968" y="1938259"/>
                  <a:ext cx="0" cy="6424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직선 연결선 12">
                  <a:extLst>
                    <a:ext uri="{FF2B5EF4-FFF2-40B4-BE49-F238E27FC236}">
                      <a16:creationId xmlns:a16="http://schemas.microsoft.com/office/drawing/2014/main" xmlns="" id="{EB9C20A1-60F3-4A3A-BFB8-0FAA7B25CCF7}"/>
                    </a:ext>
                  </a:extLst>
                </p:cNvPr>
                <p:cNvCxnSpPr/>
                <p:nvPr/>
              </p:nvCxnSpPr>
              <p:spPr>
                <a:xfrm>
                  <a:off x="2831275" y="1942411"/>
                  <a:ext cx="0" cy="6424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직선 연결선 13">
                  <a:extLst>
                    <a:ext uri="{FF2B5EF4-FFF2-40B4-BE49-F238E27FC236}">
                      <a16:creationId xmlns:a16="http://schemas.microsoft.com/office/drawing/2014/main" xmlns="" id="{8FC2BC49-27F3-4520-A21D-C32BCD87F80F}"/>
                    </a:ext>
                  </a:extLst>
                </p:cNvPr>
                <p:cNvCxnSpPr/>
                <p:nvPr/>
              </p:nvCxnSpPr>
              <p:spPr>
                <a:xfrm>
                  <a:off x="2831275" y="1837906"/>
                  <a:ext cx="0" cy="6424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직선 연결선 14">
                  <a:extLst>
                    <a:ext uri="{FF2B5EF4-FFF2-40B4-BE49-F238E27FC236}">
                      <a16:creationId xmlns:a16="http://schemas.microsoft.com/office/drawing/2014/main" xmlns="" id="{E777FF2A-A4D4-4FEE-9580-DEC5006CDD47}"/>
                    </a:ext>
                  </a:extLst>
                </p:cNvPr>
                <p:cNvCxnSpPr/>
                <p:nvPr/>
              </p:nvCxnSpPr>
              <p:spPr>
                <a:xfrm>
                  <a:off x="3633431" y="1846788"/>
                  <a:ext cx="0" cy="6424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xmlns="" id="{34AE114F-EA88-45F0-A120-E13E6987B2D4}"/>
                    </a:ext>
                  </a:extLst>
                </p:cNvPr>
                <p:cNvSpPr txBox="1"/>
                <p:nvPr/>
              </p:nvSpPr>
              <p:spPr>
                <a:xfrm>
                  <a:off x="162465" y="1358674"/>
                  <a:ext cx="27443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200" dirty="0"/>
                    <a:t>A</a:t>
                  </a:r>
                  <a:endParaRPr lang="ko-KR" altLang="en-US" sz="1200" dirty="0"/>
                </a:p>
              </p:txBody>
            </p:sp>
          </p:grpSp>
          <p:grpSp>
            <p:nvGrpSpPr>
              <p:cNvPr id="36" name="그룹 35"/>
              <p:cNvGrpSpPr/>
              <p:nvPr/>
            </p:nvGrpSpPr>
            <p:grpSpPr>
              <a:xfrm>
                <a:off x="4633804" y="1358674"/>
                <a:ext cx="3730227" cy="3898828"/>
                <a:chOff x="4633804" y="1358674"/>
                <a:chExt cx="3730227" cy="3898828"/>
              </a:xfrm>
            </p:grpSpPr>
            <p:pic>
              <p:nvPicPr>
                <p:cNvPr id="35" name="그림 34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4901826" y="2040315"/>
                  <a:ext cx="3462205" cy="3217187"/>
                </a:xfrm>
                <a:prstGeom prst="rect">
                  <a:avLst/>
                </a:prstGeom>
              </p:spPr>
            </p:pic>
            <p:cxnSp>
              <p:nvCxnSpPr>
                <p:cNvPr id="16" name="직선 연결선 15">
                  <a:extLst>
                    <a:ext uri="{FF2B5EF4-FFF2-40B4-BE49-F238E27FC236}">
                      <a16:creationId xmlns:a16="http://schemas.microsoft.com/office/drawing/2014/main" xmlns="" id="{4BA1401B-78C7-48FC-9433-1FF7F9DA3599}"/>
                    </a:ext>
                  </a:extLst>
                </p:cNvPr>
                <p:cNvCxnSpPr/>
                <p:nvPr/>
              </p:nvCxnSpPr>
              <p:spPr>
                <a:xfrm>
                  <a:off x="6537261" y="1943007"/>
                  <a:ext cx="8114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직선 연결선 16">
                  <a:extLst>
                    <a:ext uri="{FF2B5EF4-FFF2-40B4-BE49-F238E27FC236}">
                      <a16:creationId xmlns:a16="http://schemas.microsoft.com/office/drawing/2014/main" xmlns="" id="{6FA4BB8F-DB2E-4740-BD9D-749580094F8C}"/>
                    </a:ext>
                  </a:extLst>
                </p:cNvPr>
                <p:cNvCxnSpPr/>
                <p:nvPr/>
              </p:nvCxnSpPr>
              <p:spPr>
                <a:xfrm>
                  <a:off x="7342181" y="1842013"/>
                  <a:ext cx="80739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xmlns="" id="{48D0C4D9-7527-43EC-BB1D-9E3B217CA72A}"/>
                    </a:ext>
                  </a:extLst>
                </p:cNvPr>
                <p:cNvSpPr txBox="1"/>
                <p:nvPr/>
              </p:nvSpPr>
              <p:spPr>
                <a:xfrm>
                  <a:off x="5773873" y="1840697"/>
                  <a:ext cx="612919" cy="2307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i="1" dirty="0"/>
                    <a:t>P &lt; 0.01</a:t>
                  </a:r>
                  <a:endParaRPr lang="ko-KR" altLang="en-US" sz="600" i="1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xmlns="" id="{0D4CA8FB-B12E-4547-9AAB-02964DCEA8D5}"/>
                    </a:ext>
                  </a:extLst>
                </p:cNvPr>
                <p:cNvSpPr txBox="1"/>
                <p:nvPr/>
              </p:nvSpPr>
              <p:spPr>
                <a:xfrm>
                  <a:off x="6651805" y="1728538"/>
                  <a:ext cx="612919" cy="2307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i="1" dirty="0"/>
                    <a:t>P &lt; 0.01</a:t>
                  </a:r>
                  <a:endParaRPr lang="ko-KR" altLang="en-US" sz="600" i="1" dirty="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="" id="{C9CEDB86-64B7-4549-82E8-0A0E87ADD82C}"/>
                    </a:ext>
                  </a:extLst>
                </p:cNvPr>
                <p:cNvSpPr txBox="1"/>
                <p:nvPr/>
              </p:nvSpPr>
              <p:spPr>
                <a:xfrm>
                  <a:off x="7500719" y="1629000"/>
                  <a:ext cx="612919" cy="2307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600" i="1" dirty="0"/>
                    <a:t>P = 0.11</a:t>
                  </a:r>
                  <a:endParaRPr lang="ko-KR" altLang="en-US" sz="600" i="1" dirty="0"/>
                </a:p>
              </p:txBody>
            </p:sp>
            <p:cxnSp>
              <p:nvCxnSpPr>
                <p:cNvPr id="21" name="직선 연결선 20">
                  <a:extLst>
                    <a:ext uri="{FF2B5EF4-FFF2-40B4-BE49-F238E27FC236}">
                      <a16:creationId xmlns:a16="http://schemas.microsoft.com/office/drawing/2014/main" xmlns="" id="{0415F367-D976-474A-ADF7-01C564273D2D}"/>
                    </a:ext>
                  </a:extLst>
                </p:cNvPr>
                <p:cNvCxnSpPr/>
                <p:nvPr/>
              </p:nvCxnSpPr>
              <p:spPr>
                <a:xfrm>
                  <a:off x="5706099" y="2043702"/>
                  <a:ext cx="831162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직선 연결선 21">
                  <a:extLst>
                    <a:ext uri="{FF2B5EF4-FFF2-40B4-BE49-F238E27FC236}">
                      <a16:creationId xmlns:a16="http://schemas.microsoft.com/office/drawing/2014/main" xmlns="" id="{A1C0E7EC-623E-46DD-8160-F01AAA5994B3}"/>
                    </a:ext>
                  </a:extLst>
                </p:cNvPr>
                <p:cNvCxnSpPr/>
                <p:nvPr/>
              </p:nvCxnSpPr>
              <p:spPr>
                <a:xfrm>
                  <a:off x="5706099" y="2040316"/>
                  <a:ext cx="0" cy="6408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직선 연결선 22">
                  <a:extLst>
                    <a:ext uri="{FF2B5EF4-FFF2-40B4-BE49-F238E27FC236}">
                      <a16:creationId xmlns:a16="http://schemas.microsoft.com/office/drawing/2014/main" xmlns="" id="{0CF329AA-BA8F-4C31-B8B7-1A0BD9102B77}"/>
                    </a:ext>
                  </a:extLst>
                </p:cNvPr>
                <p:cNvCxnSpPr/>
                <p:nvPr/>
              </p:nvCxnSpPr>
              <p:spPr>
                <a:xfrm>
                  <a:off x="6537261" y="2040647"/>
                  <a:ext cx="0" cy="6408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직선 연결선 23">
                  <a:extLst>
                    <a:ext uri="{FF2B5EF4-FFF2-40B4-BE49-F238E27FC236}">
                      <a16:creationId xmlns:a16="http://schemas.microsoft.com/office/drawing/2014/main" xmlns="" id="{77A4FD36-E2FC-4EB1-B19B-A4B721F7F544}"/>
                    </a:ext>
                  </a:extLst>
                </p:cNvPr>
                <p:cNvCxnSpPr/>
                <p:nvPr/>
              </p:nvCxnSpPr>
              <p:spPr>
                <a:xfrm>
                  <a:off x="6535710" y="1937473"/>
                  <a:ext cx="0" cy="6408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직선 연결선 24">
                  <a:extLst>
                    <a:ext uri="{FF2B5EF4-FFF2-40B4-BE49-F238E27FC236}">
                      <a16:creationId xmlns:a16="http://schemas.microsoft.com/office/drawing/2014/main" xmlns="" id="{4A840FC9-F3AA-496A-B998-6E975232B434}"/>
                    </a:ext>
                  </a:extLst>
                </p:cNvPr>
                <p:cNvCxnSpPr/>
                <p:nvPr/>
              </p:nvCxnSpPr>
              <p:spPr>
                <a:xfrm>
                  <a:off x="7346016" y="1941615"/>
                  <a:ext cx="0" cy="6408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직선 연결선 25">
                  <a:extLst>
                    <a:ext uri="{FF2B5EF4-FFF2-40B4-BE49-F238E27FC236}">
                      <a16:creationId xmlns:a16="http://schemas.microsoft.com/office/drawing/2014/main" xmlns="" id="{05D6F2BC-C9BA-4BB7-B58E-8476CCD5CAFE}"/>
                    </a:ext>
                  </a:extLst>
                </p:cNvPr>
                <p:cNvCxnSpPr/>
                <p:nvPr/>
              </p:nvCxnSpPr>
              <p:spPr>
                <a:xfrm>
                  <a:off x="7346016" y="1837375"/>
                  <a:ext cx="0" cy="6408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직선 연결선 26">
                  <a:extLst>
                    <a:ext uri="{FF2B5EF4-FFF2-40B4-BE49-F238E27FC236}">
                      <a16:creationId xmlns:a16="http://schemas.microsoft.com/office/drawing/2014/main" xmlns="" id="{B346CB01-A181-4F4E-9AB5-CB2E9DEDF1C5}"/>
                    </a:ext>
                  </a:extLst>
                </p:cNvPr>
                <p:cNvCxnSpPr/>
                <p:nvPr/>
              </p:nvCxnSpPr>
              <p:spPr>
                <a:xfrm>
                  <a:off x="8148173" y="1846235"/>
                  <a:ext cx="0" cy="6408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xmlns="" id="{8CAB3F44-B731-48BF-8080-7DDEC75521DB}"/>
                    </a:ext>
                  </a:extLst>
                </p:cNvPr>
                <p:cNvSpPr txBox="1"/>
                <p:nvPr/>
              </p:nvSpPr>
              <p:spPr>
                <a:xfrm>
                  <a:off x="4633804" y="1358674"/>
                  <a:ext cx="26802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200" dirty="0"/>
                    <a:t>B</a:t>
                  </a:r>
                  <a:endParaRPr lang="ko-KR" altLang="en-US" sz="1200" dirty="0"/>
                </a:p>
              </p:txBody>
            </p:sp>
          </p:grpSp>
        </p:grpSp>
      </p:grpSp>
      <p:sp>
        <p:nvSpPr>
          <p:cNvPr id="38" name="직사각형 37"/>
          <p:cNvSpPr/>
          <p:nvPr/>
        </p:nvSpPr>
        <p:spPr>
          <a:xfrm>
            <a:off x="411692" y="5303474"/>
            <a:ext cx="782259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SARS-CoV-2, severe acute respiratory syndrome coronavirus 2; RBD, receptor binding domain of viral spike protein.</a:t>
            </a:r>
            <a:endParaRPr lang="ko-KR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D1A4802-148B-46BF-863E-06410C3E3D32}"/>
              </a:ext>
            </a:extLst>
          </p:cNvPr>
          <p:cNvSpPr txBox="1"/>
          <p:nvPr/>
        </p:nvSpPr>
        <p:spPr>
          <a:xfrm>
            <a:off x="82278" y="810058"/>
            <a:ext cx="9123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 anti-RBD antibody responses for (1A) weekly change for 4 weeks (1B) monthly change for 12 weeks.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78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92946" y="418626"/>
            <a:ext cx="8288323" cy="6439374"/>
            <a:chOff x="-11723" y="31708"/>
            <a:chExt cx="8616461" cy="6783322"/>
          </a:xfrm>
        </p:grpSpPr>
        <p:sp>
          <p:nvSpPr>
            <p:cNvPr id="3" name="TextBox 2"/>
            <p:cNvSpPr txBox="1"/>
            <p:nvPr/>
          </p:nvSpPr>
          <p:spPr>
            <a:xfrm>
              <a:off x="-11723" y="31708"/>
              <a:ext cx="3138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A</a:t>
              </a:r>
              <a:endParaRPr lang="ko-KR" altLang="en-US" sz="1200" dirty="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9377" y="101600"/>
              <a:ext cx="8375361" cy="671343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13D3BCF-03BA-494B-BF05-EDB160E9B5A3}"/>
              </a:ext>
            </a:extLst>
          </p:cNvPr>
          <p:cNvSpPr txBox="1"/>
          <p:nvPr/>
        </p:nvSpPr>
        <p:spPr>
          <a:xfrm>
            <a:off x="10334" y="36302"/>
            <a:ext cx="91294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</a:t>
            </a:r>
            <a:r>
              <a:rPr lang="en-US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analysis graph of (2A) SARS-CoV-2 anti-RBD antibody (2B) SARS-CoV-2 anti-RBD antibody log10 for individuals. 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851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72167" y="0"/>
            <a:ext cx="8358769" cy="6511705"/>
            <a:chOff x="-11723" y="31708"/>
            <a:chExt cx="8648012" cy="6852499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5429" y="170207"/>
              <a:ext cx="8410860" cy="6714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-11723" y="31708"/>
              <a:ext cx="3138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B</a:t>
              </a:r>
              <a:endParaRPr lang="ko-KR" altLang="en-US" sz="1200" dirty="0"/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35A64044-2428-4D9E-81B3-57C94861CF15}"/>
              </a:ext>
            </a:extLst>
          </p:cNvPr>
          <p:cNvSpPr/>
          <p:nvPr/>
        </p:nvSpPr>
        <p:spPr>
          <a:xfrm>
            <a:off x="223821" y="6497405"/>
            <a:ext cx="87623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SARS-CoV-2, severe acute respiratory syndrome coronavirus 2; RBD, receptor binding domain of viral spike protein.</a:t>
            </a:r>
            <a:endParaRPr lang="ko-KR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919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640079" y="6393872"/>
            <a:ext cx="78638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SARS-CoV-2, severe acute respiratory syndrome coronavirus 2 viral spike protein.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D851E80-A37A-4A36-9120-9F1AF499F942}"/>
              </a:ext>
            </a:extLst>
          </p:cNvPr>
          <p:cNvSpPr txBox="1"/>
          <p:nvPr/>
        </p:nvSpPr>
        <p:spPr>
          <a:xfrm>
            <a:off x="231425" y="98783"/>
            <a:ext cx="8657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neutralising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antibody % change according to weeks after 2</a:t>
            </a:r>
            <a:r>
              <a:rPr lang="en-US" altLang="ko-KR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dose vaccination.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F80BB9E1-3EAB-4433-BAB8-EE246C2467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0847" y="464127"/>
            <a:ext cx="7362305" cy="592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1388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139</Words>
  <Application>Microsoft Office PowerPoint</Application>
  <PresentationFormat>화면 슬라이드 쇼(4:3)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최규태</dc:creator>
  <cp:lastModifiedBy>성현호</cp:lastModifiedBy>
  <cp:revision>1</cp:revision>
  <dcterms:created xsi:type="dcterms:W3CDTF">2021-07-30T14:08:27Z</dcterms:created>
  <dcterms:modified xsi:type="dcterms:W3CDTF">2021-08-11T01:28:45Z</dcterms:modified>
</cp:coreProperties>
</file>