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y Koyner" initials="JLK" lastIdx="3" clrIdx="0">
    <p:extLst>
      <p:ext uri="{19B8F6BF-5375-455C-9EA6-DF929625EA0E}">
        <p15:presenceInfo xmlns:p15="http://schemas.microsoft.com/office/powerpoint/2012/main" userId="Jay Koy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51"/>
  </p:normalViewPr>
  <p:slideViewPr>
    <p:cSldViewPr snapToGrid="0" snapToObjects="1">
      <p:cViewPr varScale="1">
        <p:scale>
          <a:sx n="88" d="100"/>
          <a:sy n="88" d="100"/>
        </p:scale>
        <p:origin x="176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3-27T08:16:41.431" idx="2">
    <p:pos x="5133" y="3565"/>
    <p:text>Our patients didn't die but had clinical decompensation </p:text>
    <p:extLst>
      <p:ext uri="{C676402C-5697-4E1C-873F-D02D1690AC5C}">
        <p15:threadingInfo xmlns:p15="http://schemas.microsoft.com/office/powerpoint/2012/main" timeZoneBias="300"/>
      </p:ext>
    </p:extLst>
  </p:cm>
  <p:cm authorId="1" dt="2019-03-27T08:17:06.012" idx="3">
    <p:pos x="5714" y="2395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ECC59-9751-4546-93B4-E736354F7F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52D96-C6D5-404C-B847-22414C107C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7A0E8-9D92-0648-9096-E9EE9D962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90FBF-D119-8240-8B2B-2B239FD36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4C09A-51F1-C14F-A65D-B704BEB8D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65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01EA4-BC3B-DA42-B3E0-5DBA190BA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F9F653-4453-EF49-A19D-9B7ECEDC2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039131-052A-4C4F-8BE4-ED92A4A40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2113E-92B5-E74E-A3C8-5CB05D969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E5692-9148-B741-B311-8EF851D3F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9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41836C-1133-2143-8703-51100C5843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9AF0CB-F971-7145-945F-9D705F399D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ECE87-5B01-1D43-B628-D628E91C7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5291C6-50D7-6747-817A-449D8DF97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A798B-150E-FC45-97E0-B400F3F45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4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8868F-116B-D648-BC08-56E62613B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584BC-8D79-4C42-99F3-95DE36E24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C1652-3B31-054A-8BCA-87D28CE3A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B07D9-F685-2A42-A03C-5C6E2370C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D3336-49A7-3845-B4C2-425AE6E95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30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25863-7978-144A-A65B-F2726CB38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ECFCB-95EA-9446-9992-E100B1F13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DC9FF-6CB4-2A45-B419-249EC05C4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F3992-5C70-4C47-A6A4-FFED5EBDD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AC68F-2B33-5648-A9B9-A90440A05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5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4A8CE-0765-CB46-91CB-E92F1F03A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399E2-63C5-104F-A535-58E58C85D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CF74A6-9AB8-9A46-B3BC-09746556D2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3D10ED-DFF8-2646-9814-8DA72BB47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9ADEC-7803-7C47-AA17-CDEB44763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4984AE-1D3F-1548-856F-CAEFD5394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29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D95B-F7BD-0B42-A05E-06840D59F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D2000-D662-9446-812C-52E25E7F4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4B2F6A-D890-CD48-B8A4-9FE773AA2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19C258-28E5-784A-8503-89E8FAD3FC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059888-257F-0647-AD27-09A897433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A9054F-0DB4-0E44-8E86-4237D9C3F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73ED91-0A91-D247-A5BC-E49A723F3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931E63-EEA2-2340-8068-1E089311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282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12067-C1BF-3040-895B-71DF322BD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1548CC-F702-4244-996F-D5A67479C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E14748-923C-CF43-84EA-5E5ECEF21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68C33A-05E3-A54F-ABF1-2A53B9FC4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29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F9463D-A06C-954A-9A54-814B235B2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F363C9-D2A0-424D-B489-A142DCFD8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13AD48-EE82-254A-83D9-19BAA0EF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64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2C9BF-B95A-024F-A648-5B2B8368E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66A7C-90CA-3A46-87C1-0BB0CCBD1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8FFB40-28C7-BD42-B1A8-089047036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004584-4672-0746-8B9B-F1D6D0B28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FF11C3-890E-FE4F-A25E-E4811670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5AD3CD-C638-EC42-B2AA-8D5F1E571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8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89367-E870-6842-958E-1C73813C4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239291-9FE2-7441-8DA3-D4009CA21F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C7019F-2073-014C-B622-6BE6767BF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2A4BBC-A8B9-224F-9370-918208EEB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A2D8E-A10C-3A49-96E7-BEFC155A7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A8E64-78BD-7C48-8571-FF0512997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04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F161C4-4E75-E54C-AD2A-A63DCFBB3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7E1C9D-7043-9747-BCA0-EB9F4C33E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68ABF-CDAE-D046-82E7-A4428AFF27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31377-7EEC-6F4E-96B6-5567981DED4E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505BE-819E-7A45-9D3D-16BD71E8A9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BF8E2-0ED5-A646-B23E-224E0046E1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7EAE5-29CB-DF4C-B046-1642D7037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8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20E68E3-95CF-014D-A783-B9C2F903D26E}"/>
              </a:ext>
            </a:extLst>
          </p:cNvPr>
          <p:cNvSpPr/>
          <p:nvPr/>
        </p:nvSpPr>
        <p:spPr>
          <a:xfrm>
            <a:off x="2203141" y="850050"/>
            <a:ext cx="2932982" cy="36933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612496-720C-7241-A703-3917BD330A4D}"/>
              </a:ext>
            </a:extLst>
          </p:cNvPr>
          <p:cNvSpPr txBox="1"/>
          <p:nvPr/>
        </p:nvSpPr>
        <p:spPr>
          <a:xfrm>
            <a:off x="2203141" y="850050"/>
            <a:ext cx="293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25,544 patient days screened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D894D4B-6D97-9B4A-A4A2-7CA0BD2D5377}"/>
              </a:ext>
            </a:extLst>
          </p:cNvPr>
          <p:cNvGrpSpPr/>
          <p:nvPr/>
        </p:nvGrpSpPr>
        <p:grpSpPr>
          <a:xfrm>
            <a:off x="2645666" y="1642061"/>
            <a:ext cx="2047933" cy="646832"/>
            <a:chOff x="2458309" y="2742198"/>
            <a:chExt cx="2047933" cy="64683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54E6815-B23B-BE49-8D1C-9AB73B8C552F}"/>
                </a:ext>
              </a:extLst>
            </p:cNvPr>
            <p:cNvSpPr txBox="1"/>
            <p:nvPr/>
          </p:nvSpPr>
          <p:spPr>
            <a:xfrm>
              <a:off x="2458309" y="2742699"/>
              <a:ext cx="20479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2,418 patients with </a:t>
              </a:r>
            </a:p>
            <a:p>
              <a:pPr algn="ctr"/>
              <a:r>
                <a:rPr lang="en-US" dirty="0"/>
                <a:t>AKIN Stage I or II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CAF0F01-E887-EB4C-8342-DA85456A5B47}"/>
                </a:ext>
              </a:extLst>
            </p:cNvPr>
            <p:cNvSpPr/>
            <p:nvPr/>
          </p:nvSpPr>
          <p:spPr>
            <a:xfrm>
              <a:off x="2458309" y="2742198"/>
              <a:ext cx="2047932" cy="64633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53AE9CB-75F9-5044-A654-8718D8660069}"/>
              </a:ext>
            </a:extLst>
          </p:cNvPr>
          <p:cNvCxnSpPr>
            <a:stCxn id="4" idx="2"/>
            <a:endCxn id="9" idx="0"/>
          </p:cNvCxnSpPr>
          <p:nvPr/>
        </p:nvCxnSpPr>
        <p:spPr>
          <a:xfrm>
            <a:off x="3669632" y="1219382"/>
            <a:ext cx="0" cy="4226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4E620D1-6AFE-2443-B270-218BC606438A}"/>
              </a:ext>
            </a:extLst>
          </p:cNvPr>
          <p:cNvCxnSpPr>
            <a:cxnSpLocks/>
          </p:cNvCxnSpPr>
          <p:nvPr/>
        </p:nvCxnSpPr>
        <p:spPr>
          <a:xfrm>
            <a:off x="3662614" y="2288392"/>
            <a:ext cx="0" cy="29551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81B4469-349B-514C-BA88-383E477B3A11}"/>
              </a:ext>
            </a:extLst>
          </p:cNvPr>
          <p:cNvSpPr/>
          <p:nvPr/>
        </p:nvSpPr>
        <p:spPr>
          <a:xfrm>
            <a:off x="2174817" y="6318116"/>
            <a:ext cx="2932982" cy="36933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91 patients included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2B83BA3-958F-C340-80B0-BC06729379D5}"/>
              </a:ext>
            </a:extLst>
          </p:cNvPr>
          <p:cNvCxnSpPr>
            <a:cxnSpLocks/>
          </p:cNvCxnSpPr>
          <p:nvPr/>
        </p:nvCxnSpPr>
        <p:spPr>
          <a:xfrm>
            <a:off x="3641308" y="3669517"/>
            <a:ext cx="255946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436C3AF-1667-4D48-AD81-CEE74E0B2140}"/>
              </a:ext>
            </a:extLst>
          </p:cNvPr>
          <p:cNvGrpSpPr/>
          <p:nvPr/>
        </p:nvGrpSpPr>
        <p:grpSpPr>
          <a:xfrm>
            <a:off x="6200774" y="1290515"/>
            <a:ext cx="4657725" cy="3970319"/>
            <a:chOff x="6200774" y="2347797"/>
            <a:chExt cx="4657725" cy="3970319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763E5F36-7803-1F4E-B577-A8F1F3612C31}"/>
                </a:ext>
              </a:extLst>
            </p:cNvPr>
            <p:cNvSpPr/>
            <p:nvPr/>
          </p:nvSpPr>
          <p:spPr>
            <a:xfrm>
              <a:off x="6200774" y="2347797"/>
              <a:ext cx="3914763" cy="349578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EC825C7-4774-E34C-B034-E990714FF5B1}"/>
                </a:ext>
              </a:extLst>
            </p:cNvPr>
            <p:cNvSpPr txBox="1"/>
            <p:nvPr/>
          </p:nvSpPr>
          <p:spPr>
            <a:xfrm>
              <a:off x="6272214" y="2347798"/>
              <a:ext cx="4586285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     2,323 patients excluded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549 clinical team decline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389 unable to obtain consent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225 on furosemide infusion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188 did not have </a:t>
              </a:r>
              <a:r>
                <a:rPr lang="en-US" dirty="0" err="1"/>
                <a:t>foley</a:t>
              </a:r>
              <a:r>
                <a:rPr lang="en-US" dirty="0"/>
                <a:t> catheter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184 awaiting floor transfer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121 actively bleeding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119 patient refusal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106 transitioning to end of life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106 current/previous RRT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11 previous kidney transplant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325 other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E8B3CA9-6F71-6448-AD69-FE0563A196CD}"/>
              </a:ext>
            </a:extLst>
          </p:cNvPr>
          <p:cNvSpPr/>
          <p:nvPr/>
        </p:nvSpPr>
        <p:spPr>
          <a:xfrm>
            <a:off x="2141480" y="5241791"/>
            <a:ext cx="2932982" cy="36933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95 patients consented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D2F1E94-E09A-3E42-B59B-6D4D6B271CF2}"/>
              </a:ext>
            </a:extLst>
          </p:cNvPr>
          <p:cNvCxnSpPr>
            <a:cxnSpLocks/>
          </p:cNvCxnSpPr>
          <p:nvPr/>
        </p:nvCxnSpPr>
        <p:spPr>
          <a:xfrm>
            <a:off x="3669632" y="5611123"/>
            <a:ext cx="0" cy="7069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96F73A4-FC8D-D147-8523-A181772CC242}"/>
              </a:ext>
            </a:extLst>
          </p:cNvPr>
          <p:cNvCxnSpPr>
            <a:cxnSpLocks/>
          </p:cNvCxnSpPr>
          <p:nvPr/>
        </p:nvCxnSpPr>
        <p:spPr>
          <a:xfrm>
            <a:off x="3662614" y="5943198"/>
            <a:ext cx="255946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7DC5A14-6418-0D49-B6DB-F96BCCE39DFF}"/>
              </a:ext>
            </a:extLst>
          </p:cNvPr>
          <p:cNvSpPr txBox="1"/>
          <p:nvPr/>
        </p:nvSpPr>
        <p:spPr>
          <a:xfrm>
            <a:off x="6343653" y="5622357"/>
            <a:ext cx="4159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patients died prior to furosemide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family withdrew consent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ECCFB3DE-DBFB-FD44-A2F1-3A22C21BEECB}"/>
              </a:ext>
            </a:extLst>
          </p:cNvPr>
          <p:cNvSpPr/>
          <p:nvPr/>
        </p:nvSpPr>
        <p:spPr>
          <a:xfrm>
            <a:off x="6229099" y="5641453"/>
            <a:ext cx="3886436" cy="64633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954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78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OLEKSA REWA</dc:creator>
  <cp:lastModifiedBy>Jay Koyner</cp:lastModifiedBy>
  <cp:revision>7</cp:revision>
  <dcterms:created xsi:type="dcterms:W3CDTF">2019-03-27T01:36:04Z</dcterms:created>
  <dcterms:modified xsi:type="dcterms:W3CDTF">2019-03-27T13:17:55Z</dcterms:modified>
</cp:coreProperties>
</file>