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4" r:id="rId2"/>
  </p:sldIdLst>
  <p:sldSz cx="9906000" cy="6858000" type="A4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Microsoft Office 用户" initials="Office [4]" lastIdx="1" clrIdx="6">
    <p:extLst/>
  </p:cmAuthor>
  <p:cmAuthor id="1" name="贝婷" initials="贝婷" lastIdx="6" clrIdx="0">
    <p:extLst/>
  </p:cmAuthor>
  <p:cmAuthor id="8" name="Microsoft Office 用户" initials="Office [5]" lastIdx="1" clrIdx="7">
    <p:extLst/>
  </p:cmAuthor>
  <p:cmAuthor id="2" name="Microsoft Office User" initials="MOU" lastIdx="9" clrIdx="1">
    <p:extLst/>
  </p:cmAuthor>
  <p:cmAuthor id="3" name="贝婷" initials="贝婷 [2]" lastIdx="7" clrIdx="2">
    <p:extLst/>
  </p:cmAuthor>
  <p:cmAuthor id="4" name="Microsoft Office 用户" initials="Office" lastIdx="1" clrIdx="3">
    <p:extLst/>
  </p:cmAuthor>
  <p:cmAuthor id="5" name="Microsoft Office 用户" initials="Office [2]" lastIdx="1" clrIdx="4">
    <p:extLst/>
  </p:cmAuthor>
  <p:cmAuthor id="6" name="Microsoft Office 用户" initials="Office [3]" lastIdx="1" clrIdx="5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9F8B"/>
    <a:srgbClr val="63B9CD"/>
    <a:srgbClr val="F1433F"/>
    <a:srgbClr val="F260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68" autoAdjust="0"/>
    <p:restoredTop sz="94488" autoAdjust="0"/>
  </p:normalViewPr>
  <p:slideViewPr>
    <p:cSldViewPr snapToGrid="0">
      <p:cViewPr varScale="1">
        <p:scale>
          <a:sx n="73" d="100"/>
          <a:sy n="73" d="100"/>
        </p:scale>
        <p:origin x="595" y="67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4E3A27-167A-4E2B-9A92-637E1977F6F0}" type="datetimeFigureOut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CECC27-7452-4213-994E-95EF762DE5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76447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ECC27-7452-4213-994E-95EF762DE52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1858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AFF88-313A-463F-B4A6-BFB492558DF6}" type="datetimeFigureOut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F687-204D-4E58-9085-8D765854FE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8567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AFF88-313A-463F-B4A6-BFB492558DF6}" type="datetimeFigureOut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F687-204D-4E58-9085-8D765854FE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711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AFF88-313A-463F-B4A6-BFB492558DF6}" type="datetimeFigureOut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F687-204D-4E58-9085-8D765854FE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5039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AFF88-313A-463F-B4A6-BFB492558DF6}" type="datetimeFigureOut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F687-204D-4E58-9085-8D765854FE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6140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5878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AFF88-313A-463F-B4A6-BFB492558DF6}" type="datetimeFigureOut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F687-204D-4E58-9085-8D765854FE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9904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AFF88-313A-463F-B4A6-BFB492558DF6}" type="datetimeFigureOut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F687-204D-4E58-9085-8D765854FE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558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AFF88-313A-463F-B4A6-BFB492558DF6}" type="datetimeFigureOut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F687-204D-4E58-9085-8D765854FE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7315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AFF88-313A-463F-B4A6-BFB492558DF6}" type="datetimeFigureOut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F687-204D-4E58-9085-8D765854FE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0328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AFF88-313A-463F-B4A6-BFB492558DF6}" type="datetimeFigureOut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F687-204D-4E58-9085-8D765854FE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4424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AFF88-313A-463F-B4A6-BFB492558DF6}" type="datetimeFigureOut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F687-204D-4E58-9085-8D765854FE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7898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AFF88-313A-463F-B4A6-BFB492558DF6}" type="datetimeFigureOut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F687-204D-4E58-9085-8D765854FE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9918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5AFF88-313A-463F-B4A6-BFB492558DF6}" type="datetimeFigureOut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0F687-204D-4E58-9085-8D765854FE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6764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/>
          <a:srcRect l="-1" r="-3458" b="49212"/>
          <a:stretch/>
        </p:blipFill>
        <p:spPr>
          <a:xfrm>
            <a:off x="649973" y="590623"/>
            <a:ext cx="7570676" cy="1876316"/>
          </a:xfrm>
          <a:prstGeom prst="rect">
            <a:avLst/>
          </a:prstGeom>
        </p:spPr>
      </p:pic>
      <p:sp>
        <p:nvSpPr>
          <p:cNvPr id="11" name="TextBox 3"/>
          <p:cNvSpPr txBox="1"/>
          <p:nvPr/>
        </p:nvSpPr>
        <p:spPr>
          <a:xfrm>
            <a:off x="401594" y="4860056"/>
            <a:ext cx="891004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400" b="1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altLang="zh-CN" sz="1400" b="1" smtClean="0">
                <a:latin typeface="Arial" panose="020B0604020202020204" pitchFamily="34" charset="0"/>
                <a:cs typeface="Arial" panose="020B0604020202020204" pitchFamily="34" charset="0"/>
              </a:rPr>
              <a:t>S1.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To identify brain-specific mutations, comparative analyses were performed on somatic mutation profiles of primary lung tumor tissue and (A) brain metastatic tissue sample from patients with brain metastasis (BM) (n=18) or (B) cerebrospinal fluid (CSF) sample from patients with leptomeningeal metastasis (LM) (n=11). Red color represents single nucleotide variations (SNV) and small insertion-deletion variations (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indel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). Green color denotes copy number variations (CNV).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/>
          <a:srcRect l="-1" r="-2470" b="51622"/>
          <a:stretch/>
        </p:blipFill>
        <p:spPr>
          <a:xfrm>
            <a:off x="581602" y="2837302"/>
            <a:ext cx="8928157" cy="1777536"/>
          </a:xfrm>
          <a:prstGeom prst="rect">
            <a:avLst/>
          </a:prstGeom>
        </p:spPr>
      </p:pic>
      <p:sp>
        <p:nvSpPr>
          <p:cNvPr id="13" name="文本框 6"/>
          <p:cNvSpPr txBox="1"/>
          <p:nvPr/>
        </p:nvSpPr>
        <p:spPr>
          <a:xfrm>
            <a:off x="221585" y="459833"/>
            <a:ext cx="36001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文本框 8"/>
          <p:cNvSpPr txBox="1"/>
          <p:nvPr/>
        </p:nvSpPr>
        <p:spPr>
          <a:xfrm>
            <a:off x="262902" y="2693954"/>
            <a:ext cx="38707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650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43949</TotalTime>
  <Words>89</Words>
  <Application>Microsoft Office PowerPoint</Application>
  <PresentationFormat>A4 纸张(210x297 毫米)</PresentationFormat>
  <Paragraphs>4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贝婷</dc:creator>
  <cp:lastModifiedBy>饶安丽</cp:lastModifiedBy>
  <cp:revision>148</cp:revision>
  <dcterms:created xsi:type="dcterms:W3CDTF">2020-01-08T04:31:38Z</dcterms:created>
  <dcterms:modified xsi:type="dcterms:W3CDTF">2021-11-16T02:08:06Z</dcterms:modified>
</cp:coreProperties>
</file>