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F01B9-DE72-4899-AF2B-21A7E1C7C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E95FCC-E16B-453C-8A6F-419238ACEE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04C491-1EF8-4139-B884-EACEA1BD8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6B314-DC6E-4591-BAA7-C96CCD6BD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ACC8C-226B-46EC-9932-9074DB73D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2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1F062-DDCF-47BF-B34C-5A4FCFB7A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B758C2-6B12-4D10-99A0-B2AC4F4772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5739C-6846-4AEC-928A-CD2B0826C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8ED88-4FA1-4956-A0D7-583385DE1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A79DD-367F-4813-A093-F68E7BF60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20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F6AEB-8C76-400D-A8B0-EAAB82D76A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B727C2-8172-44F9-A4B1-C0C7445A10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CBF0F-138E-4F7A-877B-84C1BAB84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B1C169-F275-43AE-9B7E-A9F195B01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B0248-72D4-4C1D-873F-720A61F5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075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5E9B3-A810-420A-83CF-98FCDC8B0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F1771-26A2-4712-8D78-A1A2A4F8B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329458-47AF-4BEF-8D2F-7AD5644D6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EE2A47-1291-48CB-89AF-7E0329573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E8F83-B4FD-4A5E-878D-617AA903F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68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B9D39-70C3-4380-B6DB-2B9C8A363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752D3A-9D7C-4204-8618-EE7086E6E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4DD8AA-0F2E-4EBD-A23B-C3CADF172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2C04B2-701D-450E-8082-1C14C7941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7A540-F8F7-4EFF-99D9-4BE2610BC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06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C00E4-2B62-40DC-9235-60BCD1BF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10EAA-CAE1-4F52-A00F-33191DFB8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CAD50F-A61E-472A-A2A7-3154CD69CE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3985AB-5EFB-4C8A-8692-55DCC40B9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99EAD-3B10-4F03-AF6A-4A25413B6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84A66-7360-4FBF-9318-C4B0836C2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4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D034B-45FA-4C86-8818-768482EB9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D8558B-4698-4842-9372-4B0621AE0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58F15E-D6B7-492C-B822-17C7A1C89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CC3535-80CB-461A-8481-EFE93E281C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87AB2D-9B59-4507-955A-41952CD49D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8819BF-8F3B-43FB-892B-DC3D89752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24BB0A-D933-497D-8D85-EF43C0450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746BAA-795A-4A52-B887-A258C542B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65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A468-F855-425E-8A44-6F8925FB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95E167-AD11-47DC-94FB-758DDAD82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62005B-31C4-4850-B235-3F66B2EDD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2060EC-9F7B-4465-BF42-6D5BEF901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41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C2D93F-22BB-4C4D-BC1B-B60F30625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EF7DB0-3E97-4DDE-B0A5-6F3AC1CA2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94675-C6CE-46C5-9E76-31B2A90E9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01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BA442-3883-476E-9667-7A437CB80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82AC0-9A59-4249-8577-E05A515F0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C18FFD-246B-49F0-94DA-5DA9C101E9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88A4DC-8AFE-4CDA-8901-F40B5CCFF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64B729-1A11-4E23-8F7D-F55F68F87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47423E-A31F-4FE2-86AC-DCA868090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21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0A0C1-E640-4464-BAE7-40915936D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E38E3-B942-473C-9361-E52D3367A0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A4BD5-1CFB-4849-8DDB-59944F2627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57ED37-EACD-4C99-813D-C5ADADE5E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00CCBE-6B3B-483C-A232-8BD4F6E5B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6A0E2F-1A3B-4832-AD70-0A53F59D6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60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158BD3-62AC-463D-BAE3-19E014B33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781A2-1461-4A14-A680-986E31018D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74038-9E0F-420F-805C-F39861FBE4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9D4B2-22D9-4F1C-9C37-D7D5E0C15F16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68147-5B54-470E-AFAA-723DA0D91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D1043-EF7C-409F-BCFA-DB567027F2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E8438-6539-4C85-B174-7B4281998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7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9029EC4-7C70-4394-B677-D679243A85BD}"/>
              </a:ext>
            </a:extLst>
          </p:cNvPr>
          <p:cNvSpPr/>
          <p:nvPr/>
        </p:nvSpPr>
        <p:spPr>
          <a:xfrm>
            <a:off x="3557569" y="1554982"/>
            <a:ext cx="1660741" cy="48737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23 patients screened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7CA8D942-AD9B-4692-AEC8-1D2A5C309B19}"/>
              </a:ext>
            </a:extLst>
          </p:cNvPr>
          <p:cNvSpPr/>
          <p:nvPr/>
        </p:nvSpPr>
        <p:spPr>
          <a:xfrm>
            <a:off x="5230213" y="2121557"/>
            <a:ext cx="1872265" cy="66162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3 screen failures</a:t>
            </a:r>
          </a:p>
          <a:p>
            <a:r>
              <a:rPr lang="en-US" sz="1000" dirty="0">
                <a:solidFill>
                  <a:schemeClr val="tx1"/>
                </a:solidFill>
              </a:rPr>
              <a:t>2 had a second primary cancer</a:t>
            </a:r>
          </a:p>
          <a:p>
            <a:r>
              <a:rPr lang="en-US" sz="1000" dirty="0">
                <a:solidFill>
                  <a:schemeClr val="tx1"/>
                </a:solidFill>
              </a:rPr>
              <a:t>1 had stage I disease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6B12933D-29FD-43D7-B746-23305A17DEBE}"/>
              </a:ext>
            </a:extLst>
          </p:cNvPr>
          <p:cNvSpPr/>
          <p:nvPr/>
        </p:nvSpPr>
        <p:spPr>
          <a:xfrm>
            <a:off x="3557568" y="2880888"/>
            <a:ext cx="1693305" cy="465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 20  received cemiplimab x 2 doses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95E5627B-9071-4FDA-801C-F6A64F1A4593}"/>
              </a:ext>
            </a:extLst>
          </p:cNvPr>
          <p:cNvSpPr/>
          <p:nvPr/>
        </p:nvSpPr>
        <p:spPr>
          <a:xfrm>
            <a:off x="5539563" y="-457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529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05B316B-CBB0-4416-8EBE-65C33BCF11F7}"/>
              </a:ext>
            </a:extLst>
          </p:cNvPr>
          <p:cNvCxnSpPr>
            <a:cxnSpLocks/>
          </p:cNvCxnSpPr>
          <p:nvPr/>
        </p:nvCxnSpPr>
        <p:spPr>
          <a:xfrm>
            <a:off x="4408399" y="2007082"/>
            <a:ext cx="3963" cy="8260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5B316B-CBB0-4416-8EBE-65C33BCF11F7}"/>
              </a:ext>
            </a:extLst>
          </p:cNvPr>
          <p:cNvCxnSpPr>
            <a:cxnSpLocks/>
          </p:cNvCxnSpPr>
          <p:nvPr/>
        </p:nvCxnSpPr>
        <p:spPr>
          <a:xfrm>
            <a:off x="4422404" y="3372532"/>
            <a:ext cx="6240" cy="5271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76">
            <a:extLst>
              <a:ext uri="{FF2B5EF4-FFF2-40B4-BE49-F238E27FC236}">
                <a16:creationId xmlns:a16="http://schemas.microsoft.com/office/drawing/2014/main" id="{6B12933D-29FD-43D7-B746-23305A17DEBE}"/>
              </a:ext>
            </a:extLst>
          </p:cNvPr>
          <p:cNvSpPr/>
          <p:nvPr/>
        </p:nvSpPr>
        <p:spPr>
          <a:xfrm>
            <a:off x="3595995" y="3896262"/>
            <a:ext cx="1693305" cy="4651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 20  underwent surgery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412362" y="2435143"/>
            <a:ext cx="740821" cy="814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8CB6E270-1B32-4DA8-96F5-460B2CC9AECF}"/>
              </a:ext>
            </a:extLst>
          </p:cNvPr>
          <p:cNvSpPr/>
          <p:nvPr/>
        </p:nvSpPr>
        <p:spPr>
          <a:xfrm>
            <a:off x="1006694" y="5653237"/>
            <a:ext cx="3908442" cy="4087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3. Study flow chart diagram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306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Gross,Neil</dc:creator>
  <cp:lastModifiedBy>Gross,Neil</cp:lastModifiedBy>
  <cp:revision>1</cp:revision>
  <dcterms:created xsi:type="dcterms:W3CDTF">2021-06-07T20:49:07Z</dcterms:created>
  <dcterms:modified xsi:type="dcterms:W3CDTF">2021-06-07T20:49:49Z</dcterms:modified>
</cp:coreProperties>
</file>