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47008-2FB2-428B-824E-C2D256E558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12BC34-E660-4515-B4F7-C0AF496BA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53137-FDCC-4523-8EA3-DA53A7622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775AA-F3EA-4F59-94C8-3D56E540F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7A0F1-499D-4906-AE60-2B4FCCB9A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9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D2BD3-D93A-4FE1-BE51-1F4D03CC4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4DE8A7-5B5D-4F9A-870A-0C9C18018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D07A5-FBED-4450-8A0C-67206D591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D91D0-FCA4-4BDA-93F9-60BBD13B8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22959-77E1-4FF5-AD7D-37DAE223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5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159639-0EFE-45A4-BA12-75A9A97B5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7608C5-FF57-4230-8133-040330CC1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CB0E8-A49D-436A-8D17-19F4EF24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97B76-D529-43FD-B60E-7373C6456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D6DD1-2984-4C0E-A17A-BDBBA6AB9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5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D8D2D-0FF7-444B-A689-9EFAB1FF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F9EFB-F2BC-4E39-89CF-52E97ED0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C7DA-6F4D-45F8-AE0A-A442FE5F1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0CC67-DFC4-4F12-AAB3-B1C575FB6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A4C14-5769-4BC7-BD8E-8AF256EC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4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B129C-58A9-4383-9D41-9D0AB8DD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10ADC-F0D8-44A4-B5C5-EA6E632FA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735C9-DC8E-435B-8B78-3B3D48D1E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61933-73D9-47C4-A69E-144E8537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6C78F-D1FA-403D-8476-9B7FC6E45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3169C-478C-4720-AB5A-46B6DEE1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666F7-A334-48ED-B04C-CC33DAE51B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562E5-1BB8-42E0-9AAB-7A6669F67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A515BA-7021-421D-A9B7-63D76681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6C804-192C-4EED-B3FA-7ACF1CC5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AF2E54-E497-43C0-ACFA-8256243EC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FF760-C6DF-4C64-82DA-A25E1891F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02F10-5ABC-49EF-A506-B4533A02B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10ED21-56DA-4930-AD15-ECE1E8147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415257-DF26-4CAB-8E98-DB037200FE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B4C9B2-9D99-409D-AD04-A197A292C6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583E1C-3C14-49F4-9F0C-0063FD4A8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3327D1-A83B-4046-A004-F83A49257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56FB87-7FC2-47CD-A482-BF693CDA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2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AD7DF-635E-473A-913D-7CD6B34B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BD39A5-383B-4330-B1C4-6D9E19F22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15E55-CAA4-4458-B314-32EA73172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AA46F7-97B4-420E-9EA5-99CC4339F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2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CE8C45-0E14-4E43-A75D-68E0D047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7B22AE-7860-4374-B426-B1804F634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17F30-DCE2-49A7-91AD-8553AB77C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0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C9F1F-2AD4-499C-83F7-C45194B3C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B27E-141F-4498-BEC0-33A77FF58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C3962-4205-4B71-8D8D-2BCAD6E0F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C6702-9C68-4A3E-950C-1C2F9B810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FA696-214F-454D-AB55-05A649AD7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8032A-D774-4518-833E-5C59E98A2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7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3F9F8-F895-4384-A6CA-BA5FE0F6E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0C0829-57C9-403F-AA81-EB4BC50B34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42BFCD-0CAE-4859-926E-DEC840466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49EF5C-381D-49A2-8C21-A9845B904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7F012F-9721-48E1-AC51-874E8696F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36A26-35BA-4323-8153-8D060CF21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3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804BC0-82AE-4058-84EB-909A4E067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159B6-F8DA-4B83-AE6B-401ED001D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3C524-8B7B-4900-9FF9-259960C2B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42018-F60E-4ED5-B6C6-2CD5F16E8DF8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8F1B3-D624-4B9F-B2A8-FD97BAA12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C446-F12F-49E5-9DBC-CF8C2AE5C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FAA54-1689-4F26-A01D-8EE983B7C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0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29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565149-EA6D-46DF-ABBF-474BF51937DA}"/>
              </a:ext>
            </a:extLst>
          </p:cNvPr>
          <p:cNvGrpSpPr/>
          <p:nvPr/>
        </p:nvGrpSpPr>
        <p:grpSpPr>
          <a:xfrm>
            <a:off x="404357" y="758182"/>
            <a:ext cx="11644910" cy="4825987"/>
            <a:chOff x="404357" y="1471247"/>
            <a:chExt cx="11644910" cy="4825987"/>
          </a:xfrm>
        </p:grpSpPr>
        <p:sp>
          <p:nvSpPr>
            <p:cNvPr id="6" name="TextBox 5"/>
            <p:cNvSpPr txBox="1"/>
            <p:nvPr/>
          </p:nvSpPr>
          <p:spPr>
            <a:xfrm>
              <a:off x="6227588" y="1471247"/>
              <a:ext cx="732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4357" y="1524000"/>
              <a:ext cx="361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CE77ED7-6690-4C20-9CCD-B8420D868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5" t="12600" r="6628" b="5443"/>
            <a:stretch/>
          </p:blipFill>
          <p:spPr>
            <a:xfrm>
              <a:off x="461395" y="1893332"/>
              <a:ext cx="5764510" cy="4403902"/>
            </a:xfrm>
            <a:prstGeom prst="rect">
              <a:avLst/>
            </a:prstGeom>
          </p:spPr>
        </p:pic>
        <p:pic>
          <p:nvPicPr>
            <p:cNvPr id="10" name="Picture 9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E590874E-A20D-4EA7-90E5-305BBE7990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68" t="11498" r="6819" b="5443"/>
            <a:stretch/>
          </p:blipFill>
          <p:spPr>
            <a:xfrm>
              <a:off x="6284756" y="1818854"/>
              <a:ext cx="5764511" cy="447837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BDD2061-2D2A-449A-A9DB-0113B798CF95}"/>
              </a:ext>
            </a:extLst>
          </p:cNvPr>
          <p:cNvSpPr/>
          <p:nvPr/>
        </p:nvSpPr>
        <p:spPr>
          <a:xfrm>
            <a:off x="461395" y="5751225"/>
            <a:ext cx="9993430" cy="408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Survival.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Kaplan-Meier estimates of disease-free survival (A) and overall survival (B).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17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Gross,Neil</dc:creator>
  <cp:lastModifiedBy>Gross,Neil</cp:lastModifiedBy>
  <cp:revision>1</cp:revision>
  <dcterms:created xsi:type="dcterms:W3CDTF">2021-06-07T20:47:35Z</dcterms:created>
  <dcterms:modified xsi:type="dcterms:W3CDTF">2021-06-07T20:48:40Z</dcterms:modified>
</cp:coreProperties>
</file>