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 id="2147483657" r:id="rId3"/>
    <p:sldMasterId id="2147483659" r:id="rId4"/>
    <p:sldMasterId id="2147483661" r:id="rId5"/>
  </p:sldMasterIdLst>
  <p:notesMasterIdLst>
    <p:notesMasterId r:id="rId19"/>
  </p:notesMasterIdLst>
  <p:handoutMasterIdLst>
    <p:handoutMasterId r:id="rId20"/>
  </p:handoutMasterIdLst>
  <p:sldIdLst>
    <p:sldId id="260" r:id="rId6"/>
    <p:sldId id="262" r:id="rId7"/>
    <p:sldId id="263" r:id="rId8"/>
    <p:sldId id="264" r:id="rId9"/>
    <p:sldId id="265" r:id="rId10"/>
    <p:sldId id="271" r:id="rId11"/>
    <p:sldId id="272" r:id="rId12"/>
    <p:sldId id="273" r:id="rId13"/>
    <p:sldId id="274" r:id="rId14"/>
    <p:sldId id="275" r:id="rId15"/>
    <p:sldId id="266" r:id="rId16"/>
    <p:sldId id="267" r:id="rId17"/>
    <p:sldId id="270" r:id="rId1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0A887"/>
    <a:srgbClr val="308F30"/>
    <a:srgbClr val="09A7DE"/>
    <a:srgbClr val="B60908"/>
    <a:srgbClr val="D7D708"/>
    <a:srgbClr val="ED7808"/>
    <a:srgbClr val="E158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107" d="100"/>
          <a:sy n="107" d="100"/>
        </p:scale>
        <p:origin x="754" y="82"/>
      </p:cViewPr>
      <p:guideLst>
        <p:guide orient="horz" pos="1620"/>
        <p:guide pos="2880"/>
      </p:guideLst>
    </p:cSldViewPr>
  </p:slideViewPr>
  <p:notesTextViewPr>
    <p:cViewPr>
      <p:scale>
        <a:sx n="1" d="1"/>
        <a:sy n="1" d="1"/>
      </p:scale>
      <p:origin x="0" y="0"/>
    </p:cViewPr>
  </p:notesTextViewPr>
  <p:notesViewPr>
    <p:cSldViewPr snapToGrid="0" showGuides="1">
      <p:cViewPr varScale="1">
        <p:scale>
          <a:sx n="83" d="100"/>
          <a:sy n="83" d="100"/>
        </p:scale>
        <p:origin x="-294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4639FB0-39F5-41DC-A730-340B093679A6}" type="datetimeFigureOut">
              <a:rPr lang="en-GB" smtClean="0"/>
              <a:t>23/10/2021</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D4F330C-850E-4FAD-93BC-E73DCB05A9F5}" type="slidenum">
              <a:rPr lang="en-GB" smtClean="0"/>
              <a:t>‹Nr.›</a:t>
            </a:fld>
            <a:endParaRPr lang="en-GB"/>
          </a:p>
        </p:txBody>
      </p:sp>
    </p:spTree>
    <p:extLst>
      <p:ext uri="{BB962C8B-B14F-4D97-AF65-F5344CB8AC3E}">
        <p14:creationId xmlns:p14="http://schemas.microsoft.com/office/powerpoint/2010/main" val="7629912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3934EE-7861-4237-B38A-3686382B821B}" type="datetimeFigureOut">
              <a:rPr lang="en-GB" smtClean="0"/>
              <a:t>23/10/2021</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9B95CF-6F46-4D8B-9098-48A8CA4753EE}" type="slidenum">
              <a:rPr lang="en-GB" smtClean="0"/>
              <a:t>‹Nr.›</a:t>
            </a:fld>
            <a:endParaRPr lang="en-GB"/>
          </a:p>
        </p:txBody>
      </p:sp>
    </p:spTree>
    <p:extLst>
      <p:ext uri="{BB962C8B-B14F-4D97-AF65-F5344CB8AC3E}">
        <p14:creationId xmlns:p14="http://schemas.microsoft.com/office/powerpoint/2010/main" val="1030717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imple cover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15616" y="3507854"/>
            <a:ext cx="6120680" cy="360040"/>
          </a:xfrm>
        </p:spPr>
        <p:txBody>
          <a:bodyPr tIns="0" bIns="0" anchor="ctr"/>
          <a:lstStyle>
            <a:lvl1pPr marL="95250" indent="0">
              <a:defRPr baseline="0"/>
            </a:lvl1pPr>
          </a:lstStyle>
          <a:p>
            <a:r>
              <a:rPr lang="en-US" dirty="0"/>
              <a:t>Article Title</a:t>
            </a:r>
            <a:endParaRPr lang="en-GB" dirty="0"/>
          </a:p>
        </p:txBody>
      </p:sp>
      <p:sp>
        <p:nvSpPr>
          <p:cNvPr id="6" name="Text Placeholder 5"/>
          <p:cNvSpPr>
            <a:spLocks noGrp="1"/>
          </p:cNvSpPr>
          <p:nvPr>
            <p:ph type="body" sz="quarter" idx="10" hasCustomPrompt="1"/>
          </p:nvPr>
        </p:nvSpPr>
        <p:spPr>
          <a:xfrm>
            <a:off x="1115616" y="4515966"/>
            <a:ext cx="6119812" cy="287338"/>
          </a:xfrm>
        </p:spPr>
        <p:txBody>
          <a:bodyPr anchor="ctr">
            <a:normAutofit/>
          </a:bodyPr>
          <a:lstStyle>
            <a:lvl1pPr marL="0" indent="0">
              <a:buNone/>
              <a:defRPr sz="1200">
                <a:solidFill>
                  <a:srgbClr val="E1586E"/>
                </a:solidFill>
              </a:defRPr>
            </a:lvl1pPr>
          </a:lstStyle>
          <a:p>
            <a:pPr lvl="0"/>
            <a:r>
              <a:rPr lang="en-US" dirty="0"/>
              <a:t>Article Reference</a:t>
            </a:r>
            <a:endParaRPr lang="en-GB" dirty="0"/>
          </a:p>
        </p:txBody>
      </p:sp>
      <p:sp>
        <p:nvSpPr>
          <p:cNvPr id="8" name="Text Placeholder 7"/>
          <p:cNvSpPr>
            <a:spLocks noGrp="1"/>
          </p:cNvSpPr>
          <p:nvPr>
            <p:ph type="body" sz="quarter" idx="11" hasCustomPrompt="1"/>
          </p:nvPr>
        </p:nvSpPr>
        <p:spPr>
          <a:xfrm>
            <a:off x="1115616" y="4011910"/>
            <a:ext cx="6119812" cy="360363"/>
          </a:xfrm>
        </p:spPr>
        <p:txBody>
          <a:bodyPr anchor="ctr">
            <a:normAutofit/>
          </a:bodyPr>
          <a:lstStyle>
            <a:lvl1pPr marL="0" indent="0">
              <a:buNone/>
              <a:defRPr sz="1200" baseline="0"/>
            </a:lvl1pPr>
          </a:lstStyle>
          <a:p>
            <a:pPr lvl="0"/>
            <a:r>
              <a:rPr lang="en-GB" dirty="0"/>
              <a:t>Month and year of presentation (e.g. ‘October 2017’)</a:t>
            </a:r>
          </a:p>
        </p:txBody>
      </p:sp>
    </p:spTree>
    <p:extLst>
      <p:ext uri="{BB962C8B-B14F-4D97-AF65-F5344CB8AC3E}">
        <p14:creationId xmlns:p14="http://schemas.microsoft.com/office/powerpoint/2010/main" val="2890629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divider without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Picture Placeholder 4"/>
          <p:cNvSpPr>
            <a:spLocks noGrp="1"/>
          </p:cNvSpPr>
          <p:nvPr>
            <p:ph type="pic" sz="quarter" idx="11"/>
          </p:nvPr>
        </p:nvSpPr>
        <p:spPr>
          <a:xfrm>
            <a:off x="251520" y="1296000"/>
            <a:ext cx="8640000" cy="3312000"/>
          </a:xfrm>
          <a:noFill/>
        </p:spPr>
        <p:txBody>
          <a:bodyPr/>
          <a:lstStyle/>
          <a:p>
            <a:endParaRPr lang="en-GB"/>
          </a:p>
        </p:txBody>
      </p:sp>
      <p:sp>
        <p:nvSpPr>
          <p:cNvPr id="3" name="Slide Number Placeholder 2"/>
          <p:cNvSpPr>
            <a:spLocks noGrp="1"/>
          </p:cNvSpPr>
          <p:nvPr>
            <p:ph type="sldNum" sz="quarter" idx="10"/>
          </p:nvPr>
        </p:nvSpPr>
        <p:spPr/>
        <p:txBody>
          <a:bodyPr/>
          <a:lstStyle/>
          <a:p>
            <a:fld id="{20C15474-9A8A-469E-9DC0-A1D69AB524A6}" type="slidenum">
              <a:rPr lang="en-GB" smtClean="0"/>
              <a:pPr/>
              <a:t>‹Nr.›</a:t>
            </a:fld>
            <a:endParaRPr lang="en-GB" dirty="0"/>
          </a:p>
        </p:txBody>
      </p:sp>
    </p:spTree>
    <p:extLst>
      <p:ext uri="{BB962C8B-B14F-4D97-AF65-F5344CB8AC3E}">
        <p14:creationId xmlns:p14="http://schemas.microsoft.com/office/powerpoint/2010/main" val="1958940904"/>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ntro content layout">
    <p:spTree>
      <p:nvGrpSpPr>
        <p:cNvPr id="1" name=""/>
        <p:cNvGrpSpPr/>
        <p:nvPr/>
      </p:nvGrpSpPr>
      <p:grpSpPr>
        <a:xfrm>
          <a:off x="0" y="0"/>
          <a:ext cx="0" cy="0"/>
          <a:chOff x="0" y="0"/>
          <a:chExt cx="0" cy="0"/>
        </a:xfrm>
      </p:grpSpPr>
      <p:sp>
        <p:nvSpPr>
          <p:cNvPr id="2" name="Title 1"/>
          <p:cNvSpPr>
            <a:spLocks noGrp="1"/>
          </p:cNvSpPr>
          <p:nvPr>
            <p:ph type="title"/>
          </p:nvPr>
        </p:nvSpPr>
        <p:spPr>
          <a:xfrm>
            <a:off x="971600" y="206374"/>
            <a:ext cx="6552728" cy="1069232"/>
          </a:xfrm>
        </p:spPr>
        <p:txBody>
          <a:bodyPr>
            <a:normAutofit/>
          </a:bodyPr>
          <a:lstStyle>
            <a:lvl1pPr>
              <a:defRPr sz="3200"/>
            </a:lvl1pPr>
          </a:lstStyle>
          <a:p>
            <a:r>
              <a:rPr lang="en-US" dirty="0"/>
              <a:t>Click to edit Master title style</a:t>
            </a:r>
            <a:endParaRPr lang="en-GB" dirty="0"/>
          </a:p>
        </p:txBody>
      </p:sp>
      <p:sp>
        <p:nvSpPr>
          <p:cNvPr id="3" name="Footer Placeholder 2"/>
          <p:cNvSpPr>
            <a:spLocks noGrp="1"/>
          </p:cNvSpPr>
          <p:nvPr>
            <p:ph type="ftr" sz="quarter" idx="10"/>
          </p:nvPr>
        </p:nvSpPr>
        <p:spPr/>
        <p:txBody>
          <a:bodyPr/>
          <a:lstStyle/>
          <a:p>
            <a:r>
              <a:rPr lang="en-GB" dirty="0"/>
              <a:t>Article Reference</a:t>
            </a:r>
          </a:p>
        </p:txBody>
      </p:sp>
      <p:sp>
        <p:nvSpPr>
          <p:cNvPr id="4" name="Slide Number Placeholder 3"/>
          <p:cNvSpPr>
            <a:spLocks noGrp="1"/>
          </p:cNvSpPr>
          <p:nvPr>
            <p:ph type="sldNum" sz="quarter" idx="11"/>
          </p:nvPr>
        </p:nvSpPr>
        <p:spPr/>
        <p:txBody>
          <a:bodyPr/>
          <a:lstStyle/>
          <a:p>
            <a:fld id="{20C15474-9A8A-469E-9DC0-A1D69AB524A6}" type="slidenum">
              <a:rPr lang="en-GB" smtClean="0"/>
              <a:pPr/>
              <a:t>‹Nr.›</a:t>
            </a:fld>
            <a:endParaRPr lang="en-GB" dirty="0"/>
          </a:p>
        </p:txBody>
      </p:sp>
      <p:sp>
        <p:nvSpPr>
          <p:cNvPr id="6" name="Content Placeholder 5"/>
          <p:cNvSpPr>
            <a:spLocks noGrp="1"/>
          </p:cNvSpPr>
          <p:nvPr>
            <p:ph sz="quarter" idx="12"/>
          </p:nvPr>
        </p:nvSpPr>
        <p:spPr>
          <a:xfrm>
            <a:off x="971550" y="1419224"/>
            <a:ext cx="6553200" cy="29527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000317801"/>
      </p:ext>
    </p:extLst>
  </p:cSld>
  <p:clrMapOvr>
    <a:masterClrMapping/>
  </p:clrMapOvr>
  <p:transition spd="med">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ain content 2 column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p:txBody>
          <a:bodyPr/>
          <a:lstStyle/>
          <a:p>
            <a:r>
              <a:rPr lang="en-GB" dirty="0"/>
              <a:t>Article Reference</a:t>
            </a:r>
          </a:p>
        </p:txBody>
      </p:sp>
      <p:sp>
        <p:nvSpPr>
          <p:cNvPr id="5" name="Slide Number Placeholder 4"/>
          <p:cNvSpPr>
            <a:spLocks noGrp="1"/>
          </p:cNvSpPr>
          <p:nvPr>
            <p:ph type="sldNum" sz="quarter" idx="12"/>
          </p:nvPr>
        </p:nvSpPr>
        <p:spPr/>
        <p:txBody>
          <a:bodyPr/>
          <a:lstStyle/>
          <a:p>
            <a:fld id="{20C15474-9A8A-469E-9DC0-A1D69AB524A6}" type="slidenum">
              <a:rPr lang="en-GB" smtClean="0"/>
              <a:t>‹Nr.›</a:t>
            </a:fld>
            <a:endParaRPr lang="en-GB" dirty="0"/>
          </a:p>
        </p:txBody>
      </p:sp>
      <p:sp>
        <p:nvSpPr>
          <p:cNvPr id="7" name="Content Placeholder 6"/>
          <p:cNvSpPr>
            <a:spLocks noGrp="1"/>
          </p:cNvSpPr>
          <p:nvPr>
            <p:ph sz="quarter" idx="13"/>
          </p:nvPr>
        </p:nvSpPr>
        <p:spPr>
          <a:xfrm>
            <a:off x="972000" y="1224000"/>
            <a:ext cx="3456434"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8"/>
          <p:cNvSpPr>
            <a:spLocks noGrp="1"/>
          </p:cNvSpPr>
          <p:nvPr>
            <p:ph sz="quarter" idx="14"/>
          </p:nvPr>
        </p:nvSpPr>
        <p:spPr>
          <a:xfrm>
            <a:off x="4716016" y="1224000"/>
            <a:ext cx="3456434"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500130570"/>
      </p:ext>
    </p:extLst>
  </p:cSld>
  <p:clrMapOvr>
    <a:masterClrMapping/>
  </p:clrMapOvr>
  <p:transition spd="med">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in content 3 column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r>
              <a:rPr lang="en-GB" dirty="0"/>
              <a:t>Article Reference</a:t>
            </a:r>
          </a:p>
        </p:txBody>
      </p:sp>
      <p:sp>
        <p:nvSpPr>
          <p:cNvPr id="4" name="Slide Number Placeholder 3"/>
          <p:cNvSpPr>
            <a:spLocks noGrp="1"/>
          </p:cNvSpPr>
          <p:nvPr>
            <p:ph type="sldNum" sz="quarter" idx="11"/>
          </p:nvPr>
        </p:nvSpPr>
        <p:spPr/>
        <p:txBody>
          <a:bodyPr/>
          <a:lstStyle/>
          <a:p>
            <a:fld id="{20C15474-9A8A-469E-9DC0-A1D69AB524A6}" type="slidenum">
              <a:rPr lang="en-GB" smtClean="0"/>
              <a:pPr/>
              <a:t>‹Nr.›</a:t>
            </a:fld>
            <a:endParaRPr lang="en-GB" dirty="0"/>
          </a:p>
        </p:txBody>
      </p:sp>
      <p:sp>
        <p:nvSpPr>
          <p:cNvPr id="6" name="Content Placeholder 5"/>
          <p:cNvSpPr>
            <a:spLocks noGrp="1"/>
          </p:cNvSpPr>
          <p:nvPr>
            <p:ph sz="quarter" idx="12"/>
          </p:nvPr>
        </p:nvSpPr>
        <p:spPr>
          <a:xfrm>
            <a:off x="971550" y="1224000"/>
            <a:ext cx="2206800"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Content Placeholder 7"/>
          <p:cNvSpPr>
            <a:spLocks noGrp="1"/>
          </p:cNvSpPr>
          <p:nvPr>
            <p:ph sz="quarter" idx="13"/>
          </p:nvPr>
        </p:nvSpPr>
        <p:spPr>
          <a:xfrm>
            <a:off x="3466800" y="1224000"/>
            <a:ext cx="2206800"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9"/>
          <p:cNvSpPr>
            <a:spLocks noGrp="1"/>
          </p:cNvSpPr>
          <p:nvPr>
            <p:ph sz="quarter" idx="14"/>
          </p:nvPr>
        </p:nvSpPr>
        <p:spPr>
          <a:xfrm>
            <a:off x="5961600" y="1224000"/>
            <a:ext cx="2206800"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66160143"/>
      </p:ext>
    </p:extLst>
  </p:cSld>
  <p:clrMapOvr>
    <a:masterClrMapping/>
  </p:clrMapOvr>
  <p:transition spd="med">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Main content 3 column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r>
              <a:rPr lang="en-GB" dirty="0"/>
              <a:t>Article Reference</a:t>
            </a:r>
          </a:p>
        </p:txBody>
      </p:sp>
      <p:sp>
        <p:nvSpPr>
          <p:cNvPr id="4" name="Slide Number Placeholder 3"/>
          <p:cNvSpPr>
            <a:spLocks noGrp="1"/>
          </p:cNvSpPr>
          <p:nvPr>
            <p:ph type="sldNum" sz="quarter" idx="11"/>
          </p:nvPr>
        </p:nvSpPr>
        <p:spPr/>
        <p:txBody>
          <a:bodyPr/>
          <a:lstStyle/>
          <a:p>
            <a:fld id="{20C15474-9A8A-469E-9DC0-A1D69AB524A6}" type="slidenum">
              <a:rPr lang="en-GB" smtClean="0"/>
              <a:pPr/>
              <a:t>‹Nr.›</a:t>
            </a:fld>
            <a:endParaRPr lang="en-GB" dirty="0"/>
          </a:p>
        </p:txBody>
      </p:sp>
      <p:sp>
        <p:nvSpPr>
          <p:cNvPr id="6" name="Content Placeholder 5"/>
          <p:cNvSpPr>
            <a:spLocks noGrp="1"/>
          </p:cNvSpPr>
          <p:nvPr>
            <p:ph sz="quarter" idx="12"/>
          </p:nvPr>
        </p:nvSpPr>
        <p:spPr>
          <a:xfrm>
            <a:off x="971550" y="2787774"/>
            <a:ext cx="2206800" cy="1604226"/>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Content Placeholder 7"/>
          <p:cNvSpPr>
            <a:spLocks noGrp="1"/>
          </p:cNvSpPr>
          <p:nvPr>
            <p:ph sz="quarter" idx="13"/>
          </p:nvPr>
        </p:nvSpPr>
        <p:spPr>
          <a:xfrm>
            <a:off x="3443336" y="2787774"/>
            <a:ext cx="2206800" cy="1604226"/>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9"/>
          <p:cNvSpPr>
            <a:spLocks noGrp="1"/>
          </p:cNvSpPr>
          <p:nvPr>
            <p:ph sz="quarter" idx="14"/>
          </p:nvPr>
        </p:nvSpPr>
        <p:spPr>
          <a:xfrm>
            <a:off x="5965377" y="2787774"/>
            <a:ext cx="2206800" cy="1604226"/>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Picture Placeholder 6"/>
          <p:cNvSpPr>
            <a:spLocks noGrp="1"/>
          </p:cNvSpPr>
          <p:nvPr>
            <p:ph type="pic" sz="quarter" idx="15"/>
          </p:nvPr>
        </p:nvSpPr>
        <p:spPr>
          <a:xfrm>
            <a:off x="971550" y="1275606"/>
            <a:ext cx="2232025" cy="1439863"/>
          </a:xfrm>
        </p:spPr>
        <p:txBody>
          <a:bodyPr/>
          <a:lstStyle/>
          <a:p>
            <a:endParaRPr lang="en-GB"/>
          </a:p>
        </p:txBody>
      </p:sp>
      <p:sp>
        <p:nvSpPr>
          <p:cNvPr id="11" name="Picture Placeholder 6"/>
          <p:cNvSpPr>
            <a:spLocks noGrp="1"/>
          </p:cNvSpPr>
          <p:nvPr>
            <p:ph type="pic" sz="quarter" idx="16"/>
          </p:nvPr>
        </p:nvSpPr>
        <p:spPr>
          <a:xfrm>
            <a:off x="3430724" y="1275606"/>
            <a:ext cx="2232025" cy="1439863"/>
          </a:xfrm>
        </p:spPr>
        <p:txBody>
          <a:bodyPr/>
          <a:lstStyle/>
          <a:p>
            <a:endParaRPr lang="en-GB"/>
          </a:p>
        </p:txBody>
      </p:sp>
      <p:sp>
        <p:nvSpPr>
          <p:cNvPr id="12" name="Picture Placeholder 6"/>
          <p:cNvSpPr>
            <a:spLocks noGrp="1"/>
          </p:cNvSpPr>
          <p:nvPr>
            <p:ph type="pic" sz="quarter" idx="17"/>
          </p:nvPr>
        </p:nvSpPr>
        <p:spPr>
          <a:xfrm>
            <a:off x="5940152" y="1275606"/>
            <a:ext cx="2232025" cy="1439863"/>
          </a:xfrm>
        </p:spPr>
        <p:txBody>
          <a:bodyPr/>
          <a:lstStyle/>
          <a:p>
            <a:endParaRPr lang="en-GB"/>
          </a:p>
        </p:txBody>
      </p:sp>
      <p:cxnSp>
        <p:nvCxnSpPr>
          <p:cNvPr id="13" name="Straight Connector 12"/>
          <p:cNvCxnSpPr/>
          <p:nvPr userDrawn="1"/>
        </p:nvCxnSpPr>
        <p:spPr>
          <a:xfrm>
            <a:off x="3321576" y="1597546"/>
            <a:ext cx="0" cy="2520280"/>
          </a:xfrm>
          <a:prstGeom prst="line">
            <a:avLst/>
          </a:prstGeom>
          <a:ln>
            <a:solidFill>
              <a:srgbClr val="E1586E"/>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5796552" y="1597546"/>
            <a:ext cx="0" cy="2520280"/>
          </a:xfrm>
          <a:prstGeom prst="line">
            <a:avLst/>
          </a:prstGeom>
          <a:ln>
            <a:solidFill>
              <a:srgbClr val="E1586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7590426"/>
      </p:ext>
    </p:extLst>
  </p:cSld>
  <p:clrMapOvr>
    <a:masterClrMapping/>
  </p:clrMapOvr>
  <p:transition spd="med">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ain content 50/50 text image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r>
              <a:rPr lang="en-GB" dirty="0"/>
              <a:t>Article Reference</a:t>
            </a:r>
          </a:p>
        </p:txBody>
      </p:sp>
      <p:sp>
        <p:nvSpPr>
          <p:cNvPr id="4" name="Slide Number Placeholder 3"/>
          <p:cNvSpPr>
            <a:spLocks noGrp="1"/>
          </p:cNvSpPr>
          <p:nvPr>
            <p:ph type="sldNum" sz="quarter" idx="11"/>
          </p:nvPr>
        </p:nvSpPr>
        <p:spPr/>
        <p:txBody>
          <a:bodyPr/>
          <a:lstStyle/>
          <a:p>
            <a:fld id="{20C15474-9A8A-469E-9DC0-A1D69AB524A6}" type="slidenum">
              <a:rPr lang="en-GB" smtClean="0"/>
              <a:pPr/>
              <a:t>‹Nr.›</a:t>
            </a:fld>
            <a:endParaRPr lang="en-GB" dirty="0"/>
          </a:p>
        </p:txBody>
      </p:sp>
      <p:sp>
        <p:nvSpPr>
          <p:cNvPr id="6" name="Picture Placeholder 5"/>
          <p:cNvSpPr>
            <a:spLocks noGrp="1"/>
          </p:cNvSpPr>
          <p:nvPr>
            <p:ph type="pic" sz="quarter" idx="12"/>
          </p:nvPr>
        </p:nvSpPr>
        <p:spPr>
          <a:xfrm>
            <a:off x="4716000" y="1224000"/>
            <a:ext cx="3457575" cy="3168000"/>
          </a:xfrm>
        </p:spPr>
        <p:txBody>
          <a:bodyPr/>
          <a:lstStyle/>
          <a:p>
            <a:endParaRPr lang="en-GB"/>
          </a:p>
        </p:txBody>
      </p:sp>
      <p:sp>
        <p:nvSpPr>
          <p:cNvPr id="8" name="Content Placeholder 7"/>
          <p:cNvSpPr>
            <a:spLocks noGrp="1"/>
          </p:cNvSpPr>
          <p:nvPr>
            <p:ph sz="quarter" idx="13"/>
          </p:nvPr>
        </p:nvSpPr>
        <p:spPr>
          <a:xfrm>
            <a:off x="971550" y="1224000"/>
            <a:ext cx="3456000" cy="3168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888799170"/>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in content 34/66 text image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endParaRPr lang="en-GB" dirty="0"/>
          </a:p>
        </p:txBody>
      </p:sp>
      <p:sp>
        <p:nvSpPr>
          <p:cNvPr id="4" name="Slide Number Placeholder 3"/>
          <p:cNvSpPr>
            <a:spLocks noGrp="1"/>
          </p:cNvSpPr>
          <p:nvPr>
            <p:ph type="sldNum" sz="quarter" idx="11"/>
          </p:nvPr>
        </p:nvSpPr>
        <p:spPr/>
        <p:txBody>
          <a:bodyPr/>
          <a:lstStyle/>
          <a:p>
            <a:fld id="{20C15474-9A8A-469E-9DC0-A1D69AB524A6}" type="slidenum">
              <a:rPr lang="en-GB" smtClean="0"/>
              <a:pPr/>
              <a:t>‹Nr.›</a:t>
            </a:fld>
            <a:endParaRPr lang="en-GB" dirty="0"/>
          </a:p>
        </p:txBody>
      </p:sp>
      <p:sp>
        <p:nvSpPr>
          <p:cNvPr id="6" name="Content Placeholder 5"/>
          <p:cNvSpPr>
            <a:spLocks noGrp="1"/>
          </p:cNvSpPr>
          <p:nvPr>
            <p:ph sz="quarter" idx="12"/>
          </p:nvPr>
        </p:nvSpPr>
        <p:spPr>
          <a:xfrm>
            <a:off x="971550" y="1224000"/>
            <a:ext cx="2206800"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p:cNvSpPr>
            <a:spLocks noGrp="1"/>
          </p:cNvSpPr>
          <p:nvPr>
            <p:ph type="pic" sz="quarter" idx="14"/>
          </p:nvPr>
        </p:nvSpPr>
        <p:spPr>
          <a:xfrm>
            <a:off x="3466800" y="1224000"/>
            <a:ext cx="4701600" cy="3168000"/>
          </a:xfrm>
        </p:spPr>
        <p:txBody>
          <a:bodyPr/>
          <a:lstStyle/>
          <a:p>
            <a:endParaRPr lang="en-GB" dirty="0"/>
          </a:p>
        </p:txBody>
      </p:sp>
    </p:spTree>
    <p:extLst>
      <p:ext uri="{BB962C8B-B14F-4D97-AF65-F5344CB8AC3E}">
        <p14:creationId xmlns:p14="http://schemas.microsoft.com/office/powerpoint/2010/main" val="79880709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ock colour divider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endParaRPr lang="en-GB" dirty="0"/>
          </a:p>
        </p:txBody>
      </p:sp>
      <p:sp>
        <p:nvSpPr>
          <p:cNvPr id="4" name="Slide Number Placeholder 3"/>
          <p:cNvSpPr>
            <a:spLocks noGrp="1"/>
          </p:cNvSpPr>
          <p:nvPr>
            <p:ph type="sldNum" sz="quarter" idx="11"/>
          </p:nvPr>
        </p:nvSpPr>
        <p:spPr/>
        <p:txBody>
          <a:bodyPr/>
          <a:lstStyle/>
          <a:p>
            <a:fld id="{20C15474-9A8A-469E-9DC0-A1D69AB524A6}" type="slidenum">
              <a:rPr lang="en-GB" smtClean="0"/>
              <a:pPr/>
              <a:t>‹Nr.›</a:t>
            </a:fld>
            <a:endParaRPr lang="en-GB" dirty="0"/>
          </a:p>
        </p:txBody>
      </p:sp>
      <p:sp>
        <p:nvSpPr>
          <p:cNvPr id="6" name="Text Placeholder 5"/>
          <p:cNvSpPr>
            <a:spLocks noGrp="1"/>
          </p:cNvSpPr>
          <p:nvPr>
            <p:ph type="body" sz="quarter" idx="12"/>
          </p:nvPr>
        </p:nvSpPr>
        <p:spPr>
          <a:xfrm>
            <a:off x="250824" y="1296000"/>
            <a:ext cx="8640000" cy="2880000"/>
          </a:xfrm>
        </p:spPr>
        <p:txBody>
          <a:bodyPr/>
          <a:lstStyle>
            <a:lvl1pPr>
              <a:defRPr b="0" i="1"/>
            </a:lvl1pPr>
            <a:lvl2pPr>
              <a:defRPr i="1"/>
            </a:lvl2pPr>
            <a:lvl3pPr>
              <a:defRPr b="1"/>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19323459"/>
      </p:ext>
    </p:extLst>
  </p:cSld>
  <p:clrMapOvr>
    <a:masterClrMapping/>
  </p:clrMapOvr>
  <p:transition spd="med">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 divider with fixed url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251520" y="1296000"/>
            <a:ext cx="8640000" cy="2880000"/>
          </a:xfrm>
          <a:noFill/>
        </p:spPr>
        <p:txBody>
          <a:bodyPr/>
          <a:lstStyle/>
          <a:p>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20C15474-9A8A-469E-9DC0-A1D69AB524A6}" type="slidenum">
              <a:rPr lang="en-GB" smtClean="0"/>
              <a:pPr/>
              <a:t>‹Nr.›</a:t>
            </a:fld>
            <a:endParaRPr lang="en-GB" dirty="0"/>
          </a:p>
        </p:txBody>
      </p:sp>
      <p:sp>
        <p:nvSpPr>
          <p:cNvPr id="4" name="TextBox 3"/>
          <p:cNvSpPr txBox="1"/>
          <p:nvPr userDrawn="1"/>
        </p:nvSpPr>
        <p:spPr>
          <a:xfrm>
            <a:off x="7083172" y="4320000"/>
            <a:ext cx="1809308" cy="288000"/>
          </a:xfrm>
          <a:prstGeom prst="rect">
            <a:avLst/>
          </a:prstGeom>
          <a:solidFill>
            <a:schemeClr val="tx2"/>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u="none" kern="1200" dirty="0">
                <a:solidFill>
                  <a:schemeClr val="bg1"/>
                </a:solidFill>
                <a:effectLst/>
                <a:latin typeface="+mn-lt"/>
                <a:ea typeface="+mn-ea"/>
                <a:cs typeface="+mn-cs"/>
              </a:rPr>
              <a:t>academic.oup.com/</a:t>
            </a:r>
            <a:r>
              <a:rPr lang="en-US" sz="1200" b="1" u="none" kern="1200" dirty="0" err="1">
                <a:solidFill>
                  <a:schemeClr val="bg1"/>
                </a:solidFill>
                <a:effectLst/>
                <a:latin typeface="+mn-lt"/>
                <a:ea typeface="+mn-ea"/>
                <a:cs typeface="+mn-cs"/>
              </a:rPr>
              <a:t>ehjcr</a:t>
            </a:r>
            <a:endParaRPr lang="en-GB" sz="1200" b="1" u="none" kern="1200" dirty="0">
              <a:solidFill>
                <a:schemeClr val="bg1"/>
              </a:solidFill>
              <a:effectLst/>
              <a:latin typeface="+mn-lt"/>
              <a:ea typeface="+mn-ea"/>
              <a:cs typeface="+mn-cs"/>
            </a:endParaRPr>
          </a:p>
        </p:txBody>
      </p:sp>
    </p:spTree>
    <p:extLst>
      <p:ext uri="{BB962C8B-B14F-4D97-AF65-F5344CB8AC3E}">
        <p14:creationId xmlns:p14="http://schemas.microsoft.com/office/powerpoint/2010/main" val="310265049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 presetClass="entr" presetSubtype="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fill="hold"/>
                                        <p:tgtEl>
                                          <p:spTgt spid="4"/>
                                        </p:tgtEl>
                                        <p:attrNameLst>
                                          <p:attrName>ppt_x</p:attrName>
                                        </p:attrNameLst>
                                      </p:cBhvr>
                                      <p:tavLst>
                                        <p:tav tm="0">
                                          <p:val>
                                            <p:strVal val="1+#ppt_w/2"/>
                                          </p:val>
                                        </p:tav>
                                        <p:tav tm="100000">
                                          <p:val>
                                            <p:strVal val="#ppt_x"/>
                                          </p:val>
                                        </p:tav>
                                      </p:tavLst>
                                    </p:anim>
                                    <p:anim calcmode="lin" valueType="num">
                                      <p:cBhvr additive="base">
                                        <p:cTn id="11"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age divider with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20C15474-9A8A-469E-9DC0-A1D69AB524A6}" type="slidenum">
              <a:rPr lang="en-GB" smtClean="0"/>
              <a:pPr/>
              <a:t>‹Nr.›</a:t>
            </a:fld>
            <a:endParaRPr lang="en-GB" dirty="0"/>
          </a:p>
        </p:txBody>
      </p:sp>
      <p:sp>
        <p:nvSpPr>
          <p:cNvPr id="5" name="Picture Placeholder 4"/>
          <p:cNvSpPr>
            <a:spLocks noGrp="1"/>
          </p:cNvSpPr>
          <p:nvPr>
            <p:ph type="pic" sz="quarter" idx="11"/>
          </p:nvPr>
        </p:nvSpPr>
        <p:spPr>
          <a:xfrm>
            <a:off x="251520" y="1296000"/>
            <a:ext cx="8640000" cy="2881313"/>
          </a:xfrm>
          <a:noFill/>
        </p:spPr>
        <p:txBody>
          <a:bodyPr/>
          <a:lstStyle/>
          <a:p>
            <a:endParaRPr lang="en-GB"/>
          </a:p>
        </p:txBody>
      </p:sp>
      <p:sp>
        <p:nvSpPr>
          <p:cNvPr id="7" name="Text Placeholder 6"/>
          <p:cNvSpPr>
            <a:spLocks noGrp="1"/>
          </p:cNvSpPr>
          <p:nvPr>
            <p:ph type="body" sz="quarter" idx="12"/>
          </p:nvPr>
        </p:nvSpPr>
        <p:spPr>
          <a:xfrm>
            <a:off x="6012000" y="4320000"/>
            <a:ext cx="2881015" cy="288925"/>
          </a:xfrm>
        </p:spPr>
        <p:txBody>
          <a:bodyPr/>
          <a:lstStyle/>
          <a:p>
            <a:pPr lvl="0"/>
            <a:r>
              <a:rPr lang="en-US" dirty="0"/>
              <a:t>Click to edit Master text styles</a:t>
            </a:r>
          </a:p>
        </p:txBody>
      </p:sp>
    </p:spTree>
    <p:extLst>
      <p:ext uri="{BB962C8B-B14F-4D97-AF65-F5344CB8AC3E}">
        <p14:creationId xmlns:p14="http://schemas.microsoft.com/office/powerpoint/2010/main" val="2940177412"/>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7">
                                            <p:bg/>
                                          </p:spTgt>
                                        </p:tgtEl>
                                        <p:attrNameLst>
                                          <p:attrName>style.visibility</p:attrName>
                                        </p:attrNameLst>
                                      </p:cBhvr>
                                      <p:to>
                                        <p:strVal val="visible"/>
                                      </p:to>
                                    </p:set>
                                    <p:anim calcmode="lin" valueType="num">
                                      <p:cBhvr additive="base">
                                        <p:cTn id="11" dur="500" fill="hold"/>
                                        <p:tgtEl>
                                          <p:spTgt spid="7">
                                            <p:bg/>
                                          </p:spTgt>
                                        </p:tgtEl>
                                        <p:attrNameLst>
                                          <p:attrName>ppt_x</p:attrName>
                                        </p:attrNameLst>
                                      </p:cBhvr>
                                      <p:tavLst>
                                        <p:tav tm="0">
                                          <p:val>
                                            <p:strVal val="1+#ppt_w/2"/>
                                          </p:val>
                                        </p:tav>
                                        <p:tav tm="100000">
                                          <p:val>
                                            <p:strVal val="#ppt_x"/>
                                          </p:val>
                                        </p:tav>
                                      </p:tavLst>
                                    </p:anim>
                                    <p:anim calcmode="lin" valueType="num">
                                      <p:cBhvr additive="base">
                                        <p:cTn id="12" dur="500" fill="hold"/>
                                        <p:tgtEl>
                                          <p:spTgt spid="7">
                                            <p:bg/>
                                          </p:spTgt>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uild="p" animBg="1">
        <p:tmplLst>
          <p:tmpl>
            <p:tnLst>
              <p:par>
                <p:cTn presetID="2" presetClass="entr" presetSubtype="2"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 lvl="1">
            <p:tnLst>
              <p:par>
                <p:cTn presetID="2" presetClass="entr" presetSubtype="2"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3.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5.xml"/><Relationship Id="rId1" Type="http://schemas.openxmlformats.org/officeDocument/2006/relationships/slideLayout" Target="../slideLayouts/slideLayout11.xml"/><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2000" y="252000"/>
            <a:ext cx="8640000" cy="3077522"/>
          </a:xfrm>
          <a:prstGeom prst="rect">
            <a:avLst/>
          </a:prstGeom>
        </p:spPr>
      </p:pic>
      <p:sp>
        <p:nvSpPr>
          <p:cNvPr id="2" name="Title Placeholder 1"/>
          <p:cNvSpPr>
            <a:spLocks noGrp="1"/>
          </p:cNvSpPr>
          <p:nvPr>
            <p:ph type="title"/>
          </p:nvPr>
        </p:nvSpPr>
        <p:spPr>
          <a:xfrm>
            <a:off x="1115616" y="3420000"/>
            <a:ext cx="6120680" cy="720080"/>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1115616" y="4227934"/>
            <a:ext cx="6120680" cy="230425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52000" y="4248000"/>
            <a:ext cx="1440000" cy="656342"/>
          </a:xfrm>
          <a:prstGeom prst="rect">
            <a:avLst/>
          </a:prstGeom>
        </p:spPr>
      </p:pic>
    </p:spTree>
    <p:extLst>
      <p:ext uri="{BB962C8B-B14F-4D97-AF65-F5344CB8AC3E}">
        <p14:creationId xmlns:p14="http://schemas.microsoft.com/office/powerpoint/2010/main" val="2523169072"/>
      </p:ext>
    </p:extLst>
  </p:cSld>
  <p:clrMap bg1="lt1" tx1="dk1" bg2="lt2" tx2="dk2" accent1="accent1" accent2="accent2" accent3="accent3" accent4="accent4" accent5="accent5" accent6="accent6" hlink="hlink" folHlink="folHlink"/>
  <p:sldLayoutIdLst>
    <p:sldLayoutId id="2147483650" r:id="rId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sldNum="0" hdr="0" ftr="0" dt="0"/>
  <p:txStyles>
    <p:titleStyle>
      <a:lvl1pPr algn="l" defTabSz="914400" rtl="0" eaLnBrk="1" latinLnBrk="0" hangingPunct="1">
        <a:spcBef>
          <a:spcPct val="0"/>
        </a:spcBef>
        <a:buNone/>
        <a:defRPr sz="18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5"/>
            <a:ext cx="6552728" cy="857250"/>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971600" y="1200151"/>
            <a:ext cx="7200800" cy="316800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971600" y="4803998"/>
            <a:ext cx="7200800" cy="274637"/>
          </a:xfrm>
          <a:prstGeom prst="rect">
            <a:avLst/>
          </a:prstGeom>
        </p:spPr>
        <p:txBody>
          <a:bodyPr vert="horz" lIns="0" tIns="0" rIns="0" bIns="0" rtlCol="0" anchor="ctr"/>
          <a:lstStyle>
            <a:lvl1pPr marL="92075" indent="0" algn="l">
              <a:defRPr sz="1000">
                <a:solidFill>
                  <a:srgbClr val="E1586E"/>
                </a:solidFill>
              </a:defRPr>
            </a:lvl1pPr>
          </a:lstStyle>
          <a:p>
            <a:r>
              <a:rPr lang="en-GB" dirty="0"/>
              <a:t>Article Reference</a:t>
            </a:r>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‹Nr.›</a:t>
            </a:fld>
            <a:endParaRPr lang="en-GB" dirty="0"/>
          </a:p>
        </p:txBody>
      </p:sp>
    </p:spTree>
    <p:extLst>
      <p:ext uri="{BB962C8B-B14F-4D97-AF65-F5344CB8AC3E}">
        <p14:creationId xmlns:p14="http://schemas.microsoft.com/office/powerpoint/2010/main" val="3014478665"/>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71" r:id="rId3"/>
    <p:sldLayoutId id="2147483654" r:id="rId4"/>
    <p:sldLayoutId id="2147483653" r:id="rId5"/>
  </p:sldLayoutIdLst>
  <p:transition spd="med">
    <p:push dir="u"/>
  </p:transition>
  <p:hf hdr="0" dt="0"/>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0" indent="0" algn="l" defTabSz="914400" rtl="0" eaLnBrk="1" latinLnBrk="0" hangingPunct="1">
        <a:spcBef>
          <a:spcPts val="600"/>
        </a:spcBef>
        <a:buFontTx/>
        <a:buNone/>
        <a:defRPr sz="2000" b="1" kern="1200">
          <a:solidFill>
            <a:schemeClr val="tx1"/>
          </a:solidFill>
          <a:latin typeface="+mn-lt"/>
          <a:ea typeface="+mn-ea"/>
          <a:cs typeface="+mn-cs"/>
        </a:defRPr>
      </a:lvl1pPr>
      <a:lvl2pPr marL="0" indent="0" algn="l" defTabSz="914400" rtl="0" eaLnBrk="1" latinLnBrk="0" hangingPunct="1">
        <a:spcBef>
          <a:spcPts val="600"/>
        </a:spcBef>
        <a:buFontTx/>
        <a:buNone/>
        <a:tabLst/>
        <a:defRPr sz="1800" kern="1200">
          <a:solidFill>
            <a:schemeClr val="tx1"/>
          </a:solidFill>
          <a:latin typeface="+mn-lt"/>
          <a:ea typeface="+mn-ea"/>
          <a:cs typeface="+mn-cs"/>
        </a:defRPr>
      </a:lvl2pPr>
      <a:lvl3pPr marL="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3pPr>
      <a:lvl4pPr marL="360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4pPr>
      <a:lvl5pPr marL="648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5"/>
            <a:ext cx="6552728" cy="857250"/>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252000" y="1296000"/>
            <a:ext cx="8640480" cy="2880000"/>
          </a:xfrm>
          <a:prstGeom prst="rect">
            <a:avLst/>
          </a:prstGeom>
          <a:solidFill>
            <a:schemeClr val="tx2"/>
          </a:solidFill>
        </p:spPr>
        <p:txBody>
          <a:bodyPr vert="horz" lIns="0" tIns="0" rIns="0" bIns="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971600" y="4803998"/>
            <a:ext cx="7200800" cy="274637"/>
          </a:xfrm>
          <a:prstGeom prst="rect">
            <a:avLst/>
          </a:prstGeom>
        </p:spPr>
        <p:txBody>
          <a:bodyPr vert="horz" lIns="0" tIns="0" rIns="0" bIns="0" rtlCol="0" anchor="ctr"/>
          <a:lstStyle>
            <a:lvl1pPr algn="l">
              <a:defRPr sz="700">
                <a:solidFill>
                  <a:schemeClr val="bg2"/>
                </a:solidFill>
              </a:defRPr>
            </a:lvl1pPr>
          </a:lstStyle>
          <a:p>
            <a:endParaRPr lang="en-GB" dirty="0"/>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‹Nr.›</a:t>
            </a:fld>
            <a:endParaRPr lang="en-GB" dirty="0"/>
          </a:p>
        </p:txBody>
      </p:sp>
    </p:spTree>
    <p:extLst>
      <p:ext uri="{BB962C8B-B14F-4D97-AF65-F5344CB8AC3E}">
        <p14:creationId xmlns:p14="http://schemas.microsoft.com/office/powerpoint/2010/main" val="144781123"/>
      </p:ext>
    </p:extLst>
  </p:cSld>
  <p:clrMap bg1="lt1" tx1="dk1" bg2="lt2" tx2="dk2" accent1="accent1" accent2="accent2" accent3="accent3" accent4="accent4" accent5="accent5" accent6="accent6" hlink="hlink" folHlink="folHlink"/>
  <p:sldLayoutIdLst>
    <p:sldLayoutId id="2147483658" r:id="rId1"/>
  </p:sldLayoutIdLst>
  <p:transition spd="med">
    <p:push dir="u"/>
  </p:transition>
  <p:hf hdr="0" dt="0"/>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0" indent="0" algn="ctr" defTabSz="914400" rtl="0" eaLnBrk="1" latinLnBrk="0" hangingPunct="1">
        <a:spcBef>
          <a:spcPts val="600"/>
        </a:spcBef>
        <a:buFontTx/>
        <a:buNone/>
        <a:defRPr sz="2800" b="1" kern="1200">
          <a:solidFill>
            <a:schemeClr val="bg1"/>
          </a:solidFill>
          <a:latin typeface="+mn-lt"/>
          <a:ea typeface="+mn-ea"/>
          <a:cs typeface="+mn-cs"/>
        </a:defRPr>
      </a:lvl1pPr>
      <a:lvl2pPr marL="0" indent="0" algn="ctr" defTabSz="914400" rtl="0" eaLnBrk="1" latinLnBrk="0" hangingPunct="1">
        <a:spcBef>
          <a:spcPts val="600"/>
        </a:spcBef>
        <a:buFontTx/>
        <a:buNone/>
        <a:tabLst/>
        <a:defRPr sz="2400" kern="1200">
          <a:solidFill>
            <a:schemeClr val="bg1"/>
          </a:solidFill>
          <a:latin typeface="+mn-lt"/>
          <a:ea typeface="+mn-ea"/>
          <a:cs typeface="+mn-cs"/>
        </a:defRPr>
      </a:lvl2pPr>
      <a:lvl3pPr marL="0" indent="0" algn="ctr" defTabSz="914400" rtl="0" eaLnBrk="1" latinLnBrk="0" hangingPunct="1">
        <a:spcBef>
          <a:spcPts val="600"/>
        </a:spcBef>
        <a:buClr>
          <a:schemeClr val="tx2"/>
        </a:buClr>
        <a:buFontTx/>
        <a:buNone/>
        <a:defRPr sz="1800" kern="1200">
          <a:solidFill>
            <a:schemeClr val="bg1"/>
          </a:solidFill>
          <a:latin typeface="+mn-lt"/>
          <a:ea typeface="+mn-ea"/>
          <a:cs typeface="+mn-cs"/>
        </a:defRPr>
      </a:lvl3pPr>
      <a:lvl4pPr marL="0" indent="0" algn="ctr" defTabSz="914400" rtl="0" eaLnBrk="1" latinLnBrk="0" hangingPunct="1">
        <a:spcBef>
          <a:spcPts val="600"/>
        </a:spcBef>
        <a:buClr>
          <a:schemeClr val="tx2"/>
        </a:buClr>
        <a:buFontTx/>
        <a:buNone/>
        <a:defRPr sz="1600" kern="1200">
          <a:solidFill>
            <a:schemeClr val="bg1"/>
          </a:solidFill>
          <a:latin typeface="+mn-lt"/>
          <a:ea typeface="+mn-ea"/>
          <a:cs typeface="+mn-cs"/>
        </a:defRPr>
      </a:lvl4pPr>
      <a:lvl5pPr marL="0" indent="0" algn="ctr" defTabSz="914400" rtl="0" eaLnBrk="1" latinLnBrk="0" hangingPunct="1">
        <a:spcBef>
          <a:spcPts val="600"/>
        </a:spcBef>
        <a:buClr>
          <a:schemeClr val="tx2"/>
        </a:buClr>
        <a:buFontTx/>
        <a:buNone/>
        <a:defRPr sz="1400" kern="1200">
          <a:solidFill>
            <a:schemeClr val="bg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5"/>
            <a:ext cx="6552728" cy="857250"/>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0" y="1203598"/>
            <a:ext cx="3600400" cy="291479"/>
          </a:xfrm>
          <a:prstGeom prst="rect">
            <a:avLst/>
          </a:prstGeom>
          <a:solidFill>
            <a:schemeClr val="tx2"/>
          </a:solidFill>
        </p:spPr>
        <p:txBody>
          <a:bodyPr vert="horz" lIns="72000" tIns="72000" rIns="72000" bIns="72000" rtlCol="0" anchor="ctr">
            <a:normAutofit/>
          </a:bodyPr>
          <a:lstStyle/>
          <a:p>
            <a:pPr lvl="0"/>
            <a:r>
              <a:rPr lang="en-US" dirty="0"/>
              <a:t>Click to edit Master text styles</a:t>
            </a:r>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‹Nr.›</a:t>
            </a:fld>
            <a:endParaRPr lang="en-GB" dirty="0"/>
          </a:p>
        </p:txBody>
      </p:sp>
      <p:pic>
        <p:nvPicPr>
          <p:cNvPr id="4" name="Picture 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779600" y="259200"/>
            <a:ext cx="1105766" cy="504000"/>
          </a:xfrm>
          <a:prstGeom prst="rect">
            <a:avLst/>
          </a:prstGeom>
        </p:spPr>
      </p:pic>
    </p:spTree>
    <p:extLst>
      <p:ext uri="{BB962C8B-B14F-4D97-AF65-F5344CB8AC3E}">
        <p14:creationId xmlns:p14="http://schemas.microsoft.com/office/powerpoint/2010/main" val="1064878412"/>
      </p:ext>
    </p:extLst>
  </p:cSld>
  <p:clrMap bg1="lt1" tx1="dk1" bg2="lt2" tx2="dk2" accent1="accent1" accent2="accent2" accent3="accent3" accent4="accent4" accent5="accent5" accent6="accent6" hlink="hlink" folHlink="folHlink"/>
  <p:sldLayoutIdLst>
    <p:sldLayoutId id="2147483670" r:id="rId1"/>
    <p:sldLayoutId id="2147483660" r:id="rId2"/>
    <p:sldLayoutId id="2147483669" r:id="rId3"/>
  </p:sldLayoutIdLst>
  <p:transition spd="med">
    <p:push dir="u"/>
  </p:transition>
  <p:hf hdr="0" ftr="0" dt="0"/>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0" indent="0" algn="r" defTabSz="914400" rtl="0" eaLnBrk="1" latinLnBrk="0" hangingPunct="1">
        <a:spcBef>
          <a:spcPts val="0"/>
        </a:spcBef>
        <a:buFontTx/>
        <a:buNone/>
        <a:defRPr sz="1200" b="1" kern="1200">
          <a:solidFill>
            <a:schemeClr val="bg1"/>
          </a:solidFill>
          <a:latin typeface="+mn-lt"/>
          <a:ea typeface="+mn-ea"/>
          <a:cs typeface="+mn-cs"/>
        </a:defRPr>
      </a:lvl1pPr>
      <a:lvl2pPr marL="0" indent="0" algn="l" defTabSz="914400" rtl="0" eaLnBrk="1" latinLnBrk="0" hangingPunct="1">
        <a:spcBef>
          <a:spcPts val="400"/>
        </a:spcBef>
        <a:buFontTx/>
        <a:buNone/>
        <a:tabLst/>
        <a:defRPr sz="1800" kern="1200">
          <a:solidFill>
            <a:schemeClr val="tx1"/>
          </a:solidFill>
          <a:latin typeface="+mn-lt"/>
          <a:ea typeface="+mn-ea"/>
          <a:cs typeface="+mn-cs"/>
        </a:defRPr>
      </a:lvl2pPr>
      <a:lvl3pPr marL="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3pPr>
      <a:lvl4pPr marL="360000" indent="-144000" algn="l" defTabSz="914400" rtl="0" eaLnBrk="1" latinLnBrk="0" hangingPunct="1">
        <a:spcBef>
          <a:spcPts val="400"/>
        </a:spcBef>
        <a:buClr>
          <a:schemeClr val="tx2"/>
        </a:buClr>
        <a:buFont typeface="Arial" panose="020B0604020202020204" pitchFamily="34" charset="0"/>
        <a:buChar char="•"/>
        <a:defRPr sz="1800" kern="1200">
          <a:solidFill>
            <a:schemeClr val="tx1"/>
          </a:solidFill>
          <a:latin typeface="+mn-lt"/>
          <a:ea typeface="+mn-ea"/>
          <a:cs typeface="+mn-cs"/>
        </a:defRPr>
      </a:lvl4pPr>
      <a:lvl5pPr marL="648000" indent="-144000" algn="l" defTabSz="914400" rtl="0" eaLnBrk="1" latinLnBrk="0" hangingPunct="1">
        <a:spcBef>
          <a:spcPts val="4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4"/>
            <a:ext cx="6552728" cy="997223"/>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971600" y="1419621"/>
            <a:ext cx="6480720" cy="2948529"/>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971600" y="4803998"/>
            <a:ext cx="7200800" cy="274637"/>
          </a:xfrm>
          <a:prstGeom prst="rect">
            <a:avLst/>
          </a:prstGeom>
        </p:spPr>
        <p:txBody>
          <a:bodyPr vert="horz" lIns="0" tIns="0" rIns="0" bIns="0" rtlCol="0" anchor="ctr"/>
          <a:lstStyle>
            <a:lvl1pPr algn="l">
              <a:defRPr sz="700">
                <a:solidFill>
                  <a:schemeClr val="bg2"/>
                </a:solidFill>
              </a:defRPr>
            </a:lvl1pPr>
          </a:lstStyle>
          <a:p>
            <a:endParaRPr lang="en-GB" dirty="0"/>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‹Nr.›</a:t>
            </a:fld>
            <a:endParaRPr lang="en-GB"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48000" y="2736000"/>
            <a:ext cx="1079999" cy="1582758"/>
          </a:xfrm>
          <a:prstGeom prst="rect">
            <a:avLst/>
          </a:prstGeom>
        </p:spPr>
      </p:pic>
    </p:spTree>
    <p:extLst>
      <p:ext uri="{BB962C8B-B14F-4D97-AF65-F5344CB8AC3E}">
        <p14:creationId xmlns:p14="http://schemas.microsoft.com/office/powerpoint/2010/main" val="3912992175"/>
      </p:ext>
    </p:extLst>
  </p:cSld>
  <p:clrMap bg1="lt1" tx1="dk1" bg2="lt2" tx2="dk2" accent1="accent1" accent2="accent2" accent3="accent3" accent4="accent4" accent5="accent5" accent6="accent6" hlink="hlink" folHlink="folHlink"/>
  <p:sldLayoutIdLst>
    <p:sldLayoutId id="2147483662" r:id="rId1"/>
  </p:sldLayoutIdLst>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dt="0"/>
  <p:txStyles>
    <p:titleStyle>
      <a:lvl1pPr algn="l" defTabSz="914400" rtl="0" eaLnBrk="1" latinLnBrk="0" hangingPunct="1">
        <a:lnSpc>
          <a:spcPct val="80000"/>
        </a:lnSpc>
        <a:spcBef>
          <a:spcPct val="0"/>
        </a:spcBef>
        <a:buNone/>
        <a:defRPr sz="3600" b="1" kern="1200">
          <a:solidFill>
            <a:schemeClr val="bg2"/>
          </a:solidFill>
          <a:latin typeface="+mj-lt"/>
          <a:ea typeface="+mj-ea"/>
          <a:cs typeface="+mj-cs"/>
        </a:defRPr>
      </a:lvl1pPr>
    </p:titleStyle>
    <p:bodyStyle>
      <a:lvl1pPr marL="0" indent="0" algn="l" defTabSz="914400" rtl="0" eaLnBrk="1" latinLnBrk="0" hangingPunct="1">
        <a:spcBef>
          <a:spcPts val="600"/>
        </a:spcBef>
        <a:buFontTx/>
        <a:buNone/>
        <a:defRPr sz="2400" b="1" kern="1200">
          <a:solidFill>
            <a:schemeClr val="tx1"/>
          </a:solidFill>
          <a:latin typeface="+mn-lt"/>
          <a:ea typeface="+mn-ea"/>
          <a:cs typeface="+mn-cs"/>
        </a:defRPr>
      </a:lvl1pPr>
      <a:lvl2pPr marL="0" indent="0" algn="l" defTabSz="914400" rtl="0" eaLnBrk="1" latinLnBrk="0" hangingPunct="1">
        <a:spcBef>
          <a:spcPts val="600"/>
        </a:spcBef>
        <a:buFontTx/>
        <a:buNone/>
        <a:tabLst/>
        <a:defRPr sz="1800" kern="1200">
          <a:solidFill>
            <a:schemeClr val="tx1"/>
          </a:solidFill>
          <a:latin typeface="+mn-lt"/>
          <a:ea typeface="+mn-ea"/>
          <a:cs typeface="+mn-cs"/>
        </a:defRPr>
      </a:lvl2pPr>
      <a:lvl3pPr marL="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3pPr>
      <a:lvl4pPr marL="360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4pPr>
      <a:lvl5pPr marL="648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altLang="de-DE" sz="1800" b="1" dirty="0">
                <a:ea typeface="PMingLiU" panose="02020500000000000000" pitchFamily="18" charset="-120"/>
                <a:cs typeface="Times New Roman" panose="02020603050405020304" pitchFamily="18" charset="0"/>
              </a:rPr>
              <a:t>Successful ablation of bifocal PVCs from both left bundle branches triggering polymorphic VT in LQTS 2</a:t>
            </a:r>
            <a:endParaRPr lang="en-GB" dirty="0"/>
          </a:p>
        </p:txBody>
      </p:sp>
      <p:sp>
        <p:nvSpPr>
          <p:cNvPr id="3" name="Text Placeholder 2"/>
          <p:cNvSpPr>
            <a:spLocks noGrp="1"/>
          </p:cNvSpPr>
          <p:nvPr>
            <p:ph type="body" sz="quarter" idx="10"/>
          </p:nvPr>
        </p:nvSpPr>
        <p:spPr/>
        <p:txBody>
          <a:bodyPr/>
          <a:lstStyle/>
          <a:p>
            <a:r>
              <a:rPr lang="en-GB" dirty="0"/>
              <a:t>Martinek M, </a:t>
            </a:r>
            <a:r>
              <a:rPr lang="en-GB" dirty="0" err="1"/>
              <a:t>Kollias</a:t>
            </a:r>
            <a:r>
              <a:rPr lang="en-GB" dirty="0"/>
              <a:t> G, </a:t>
            </a:r>
            <a:r>
              <a:rPr lang="en-GB" dirty="0" err="1"/>
              <a:t>Derndorfer</a:t>
            </a:r>
            <a:r>
              <a:rPr lang="en-GB" dirty="0"/>
              <a:t> M, Pürerfellner H. EHJ CR 2021.</a:t>
            </a:r>
          </a:p>
        </p:txBody>
      </p:sp>
      <p:sp>
        <p:nvSpPr>
          <p:cNvPr id="4" name="Text Placeholder 3"/>
          <p:cNvSpPr>
            <a:spLocks noGrp="1"/>
          </p:cNvSpPr>
          <p:nvPr>
            <p:ph type="body" sz="quarter" idx="11"/>
          </p:nvPr>
        </p:nvSpPr>
        <p:spPr/>
        <p:txBody>
          <a:bodyPr/>
          <a:lstStyle/>
          <a:p>
            <a:r>
              <a:rPr lang="en-GB" dirty="0"/>
              <a:t>September 2021</a:t>
            </a:r>
          </a:p>
        </p:txBody>
      </p:sp>
    </p:spTree>
    <p:extLst>
      <p:ext uri="{BB962C8B-B14F-4D97-AF65-F5344CB8AC3E}">
        <p14:creationId xmlns:p14="http://schemas.microsoft.com/office/powerpoint/2010/main" val="10898925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a:t>
            </a:r>
            <a:br>
              <a:rPr lang="en-GB" sz="3200" b="0" dirty="0"/>
            </a:br>
            <a:r>
              <a:rPr lang="en-GB" sz="2200" b="0" dirty="0"/>
              <a:t>Follow-up</a:t>
            </a:r>
          </a:p>
        </p:txBody>
      </p:sp>
      <p:sp>
        <p:nvSpPr>
          <p:cNvPr id="3" name="Footer Placeholder 2"/>
          <p:cNvSpPr>
            <a:spLocks noGrp="1"/>
          </p:cNvSpPr>
          <p:nvPr>
            <p:ph type="ftr" sz="quarter" idx="11"/>
          </p:nvPr>
        </p:nvSpPr>
        <p:spPr/>
        <p:txBody>
          <a:bodyPr/>
          <a:lstStyle/>
          <a:p>
            <a:r>
              <a:rPr lang="en-GB" dirty="0"/>
              <a:t>EHJ-CR-D-21-00688</a:t>
            </a:r>
          </a:p>
        </p:txBody>
      </p:sp>
      <p:sp>
        <p:nvSpPr>
          <p:cNvPr id="4" name="Slide Number Placeholder 3"/>
          <p:cNvSpPr>
            <a:spLocks noGrp="1"/>
          </p:cNvSpPr>
          <p:nvPr>
            <p:ph type="sldNum" sz="quarter" idx="12"/>
          </p:nvPr>
        </p:nvSpPr>
        <p:spPr/>
        <p:txBody>
          <a:bodyPr/>
          <a:lstStyle/>
          <a:p>
            <a:fld id="{20C15474-9A8A-469E-9DC0-A1D69AB524A6}" type="slidenum">
              <a:rPr lang="en-GB" smtClean="0"/>
              <a:t>10</a:t>
            </a:fld>
            <a:endParaRPr lang="en-GB" dirty="0"/>
          </a:p>
        </p:txBody>
      </p:sp>
      <p:sp>
        <p:nvSpPr>
          <p:cNvPr id="10" name="Textfeld 9">
            <a:extLst>
              <a:ext uri="{FF2B5EF4-FFF2-40B4-BE49-F238E27FC236}">
                <a16:creationId xmlns:a16="http://schemas.microsoft.com/office/drawing/2014/main" id="{3663B108-E2CB-4FD4-A79B-5E12F37C4C67}"/>
              </a:ext>
            </a:extLst>
          </p:cNvPr>
          <p:cNvSpPr txBox="1"/>
          <p:nvPr/>
        </p:nvSpPr>
        <p:spPr>
          <a:xfrm>
            <a:off x="971599" y="1350169"/>
            <a:ext cx="7200799" cy="1711366"/>
          </a:xfrm>
          <a:prstGeom prst="rect">
            <a:avLst/>
          </a:prstGeom>
          <a:noFill/>
        </p:spPr>
        <p:txBody>
          <a:bodyPr wrap="square" rtlCol="0">
            <a:spAutoFit/>
          </a:bodyPr>
          <a:lstStyle/>
          <a:p>
            <a:pPr>
              <a:lnSpc>
                <a:spcPct val="150000"/>
              </a:lnSpc>
            </a:pPr>
            <a:r>
              <a:rPr lang="en-US" dirty="0"/>
              <a:t>VPB burden was reduced from 4% in 24 hours to 0.08% after ablation.</a:t>
            </a:r>
          </a:p>
          <a:p>
            <a:pPr>
              <a:lnSpc>
                <a:spcPct val="150000"/>
              </a:lnSpc>
            </a:pPr>
            <a:r>
              <a:rPr lang="en-US" dirty="0"/>
              <a:t>Patient suffered from only one single episode of VT with appropriate shock shortly after ablation.</a:t>
            </a:r>
          </a:p>
          <a:p>
            <a:pPr>
              <a:lnSpc>
                <a:spcPct val="150000"/>
              </a:lnSpc>
            </a:pPr>
            <a:r>
              <a:rPr lang="en-US" dirty="0"/>
              <a:t>No ICD-therapies were necessary in a 24-months follow-up thereafter.</a:t>
            </a:r>
            <a:endParaRPr lang="de-AT" dirty="0"/>
          </a:p>
        </p:txBody>
      </p:sp>
    </p:spTree>
    <p:extLst>
      <p:ext uri="{BB962C8B-B14F-4D97-AF65-F5344CB8AC3E}">
        <p14:creationId xmlns:p14="http://schemas.microsoft.com/office/powerpoint/2010/main" val="168031913"/>
      </p:ext>
    </p:extLst>
  </p:cSld>
  <p:clrMapOvr>
    <a:masterClrMapping/>
  </p:clrMapOvr>
  <p:transition spd="med">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Discussion</a:t>
            </a:r>
            <a:br>
              <a:rPr lang="en-GB" sz="3600" b="0" dirty="0"/>
            </a:br>
            <a:endParaRPr lang="en-GB" sz="2200" b="0" dirty="0"/>
          </a:p>
        </p:txBody>
      </p:sp>
      <p:sp>
        <p:nvSpPr>
          <p:cNvPr id="3" name="Footer Placeholder 2"/>
          <p:cNvSpPr>
            <a:spLocks noGrp="1"/>
          </p:cNvSpPr>
          <p:nvPr>
            <p:ph type="ftr" sz="quarter" idx="11"/>
          </p:nvPr>
        </p:nvSpPr>
        <p:spPr/>
        <p:txBody>
          <a:bodyPr/>
          <a:lstStyle/>
          <a:p>
            <a:r>
              <a:rPr lang="en-GB" dirty="0"/>
              <a:t>EHJ-CR-D-21-00688</a:t>
            </a:r>
          </a:p>
        </p:txBody>
      </p:sp>
      <p:sp>
        <p:nvSpPr>
          <p:cNvPr id="4" name="Slide Number Placeholder 3"/>
          <p:cNvSpPr>
            <a:spLocks noGrp="1"/>
          </p:cNvSpPr>
          <p:nvPr>
            <p:ph type="sldNum" sz="quarter" idx="12"/>
          </p:nvPr>
        </p:nvSpPr>
        <p:spPr/>
        <p:txBody>
          <a:bodyPr/>
          <a:lstStyle/>
          <a:p>
            <a:fld id="{20C15474-9A8A-469E-9DC0-A1D69AB524A6}" type="slidenum">
              <a:rPr lang="en-GB" smtClean="0"/>
              <a:t>11</a:t>
            </a:fld>
            <a:endParaRPr lang="en-GB" dirty="0"/>
          </a:p>
        </p:txBody>
      </p:sp>
      <p:sp>
        <p:nvSpPr>
          <p:cNvPr id="5" name="Content Placeholder 4"/>
          <p:cNvSpPr>
            <a:spLocks noGrp="1"/>
          </p:cNvSpPr>
          <p:nvPr>
            <p:ph sz="quarter" idx="13"/>
          </p:nvPr>
        </p:nvSpPr>
        <p:spPr/>
        <p:txBody>
          <a:bodyPr>
            <a:normAutofit/>
          </a:bodyPr>
          <a:lstStyle/>
          <a:p>
            <a:r>
              <a:rPr lang="en-US" b="0" dirty="0"/>
              <a:t>This case presents following interesting insights:</a:t>
            </a:r>
          </a:p>
          <a:p>
            <a:r>
              <a:rPr lang="en-US" b="0" dirty="0"/>
              <a:t>Firstly, the consistent VPB pattern triggering the torsade de pointes. These were retrieved from the device interrogation, </a:t>
            </a:r>
            <a:r>
              <a:rPr lang="en-US" b="0" dirty="0" err="1"/>
              <a:t>holter</a:t>
            </a:r>
            <a:r>
              <a:rPr lang="en-US" b="0" dirty="0"/>
              <a:t> ECG and correlated with the pattern that was seen at the time of the procedure. </a:t>
            </a:r>
            <a:endParaRPr lang="en-GB" b="0" dirty="0"/>
          </a:p>
        </p:txBody>
      </p:sp>
      <p:sp>
        <p:nvSpPr>
          <p:cNvPr id="6" name="Content Placeholder 5"/>
          <p:cNvSpPr>
            <a:spLocks noGrp="1"/>
          </p:cNvSpPr>
          <p:nvPr>
            <p:ph sz="quarter" idx="14"/>
          </p:nvPr>
        </p:nvSpPr>
        <p:spPr/>
        <p:txBody>
          <a:bodyPr/>
          <a:lstStyle/>
          <a:p>
            <a:r>
              <a:rPr lang="en-US" b="0" dirty="0"/>
              <a:t>Secondly, VPB morphologies suggested an origin from both the left ventricular (posterior and anterior) fascicles, which has not been described so far. This was confirmed by the preceding Purkinje potentials seen at the successful ablation sites in sinus rhythm and during VPB. </a:t>
            </a:r>
            <a:endParaRPr lang="en-GB" b="0" dirty="0"/>
          </a:p>
        </p:txBody>
      </p:sp>
    </p:spTree>
    <p:extLst>
      <p:ext uri="{BB962C8B-B14F-4D97-AF65-F5344CB8AC3E}">
        <p14:creationId xmlns:p14="http://schemas.microsoft.com/office/powerpoint/2010/main" val="349600417"/>
      </p:ext>
    </p:extLst>
  </p:cSld>
  <p:clrMapOvr>
    <a:masterClrMapping/>
  </p:clrMapOvr>
  <p:transition spd="med">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r>
              <a:rPr lang="en-GB" sz="3200" b="0" dirty="0"/>
              <a:t>Learning points</a:t>
            </a:r>
          </a:p>
        </p:txBody>
      </p:sp>
      <p:sp>
        <p:nvSpPr>
          <p:cNvPr id="3" name="Footer Placeholder 2"/>
          <p:cNvSpPr>
            <a:spLocks noGrp="1"/>
          </p:cNvSpPr>
          <p:nvPr>
            <p:ph type="ftr" sz="quarter" idx="11"/>
          </p:nvPr>
        </p:nvSpPr>
        <p:spPr/>
        <p:txBody>
          <a:bodyPr/>
          <a:lstStyle/>
          <a:p>
            <a:r>
              <a:rPr lang="en-GB" dirty="0"/>
              <a:t>EHJ-CR-D-21-00688</a:t>
            </a:r>
          </a:p>
        </p:txBody>
      </p:sp>
      <p:sp>
        <p:nvSpPr>
          <p:cNvPr id="4" name="Slide Number Placeholder 3"/>
          <p:cNvSpPr>
            <a:spLocks noGrp="1"/>
          </p:cNvSpPr>
          <p:nvPr>
            <p:ph type="sldNum" sz="quarter" idx="12"/>
          </p:nvPr>
        </p:nvSpPr>
        <p:spPr/>
        <p:txBody>
          <a:bodyPr/>
          <a:lstStyle/>
          <a:p>
            <a:fld id="{20C15474-9A8A-469E-9DC0-A1D69AB524A6}" type="slidenum">
              <a:rPr lang="en-GB" smtClean="0"/>
              <a:t>12</a:t>
            </a:fld>
            <a:endParaRPr lang="en-GB" dirty="0"/>
          </a:p>
        </p:txBody>
      </p:sp>
      <p:sp>
        <p:nvSpPr>
          <p:cNvPr id="5" name="Content Placeholder 4"/>
          <p:cNvSpPr>
            <a:spLocks noGrp="1"/>
          </p:cNvSpPr>
          <p:nvPr>
            <p:ph sz="quarter" idx="13"/>
          </p:nvPr>
        </p:nvSpPr>
        <p:spPr>
          <a:xfrm>
            <a:off x="972000" y="1224000"/>
            <a:ext cx="7128392" cy="3168000"/>
          </a:xfrm>
        </p:spPr>
        <p:txBody>
          <a:bodyPr/>
          <a:lstStyle/>
          <a:p>
            <a:r>
              <a:rPr lang="en-US" b="0" dirty="0"/>
              <a:t>1) VPB arising from the distal conduction system can trigger ventricular fibrillation in LQTS.</a:t>
            </a:r>
          </a:p>
          <a:p>
            <a:r>
              <a:rPr lang="en-US" b="0" dirty="0"/>
              <a:t>2) Ablation of triggering VPBs is feasible and effective over a mid-term follow up in LQTS 2.</a:t>
            </a:r>
          </a:p>
          <a:p>
            <a:endParaRPr lang="en-GB" b="0" dirty="0"/>
          </a:p>
        </p:txBody>
      </p:sp>
    </p:spTree>
    <p:extLst>
      <p:ext uri="{BB962C8B-B14F-4D97-AF65-F5344CB8AC3E}">
        <p14:creationId xmlns:p14="http://schemas.microsoft.com/office/powerpoint/2010/main" val="1514158967"/>
      </p:ext>
    </p:extLst>
  </p:cSld>
  <p:clrMapOvr>
    <a:masterClrMapping/>
  </p:clrMapOvr>
  <p:transition spd="med">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r>
              <a:rPr lang="en-GB" sz="3200" b="0" dirty="0"/>
              <a:t>References</a:t>
            </a:r>
          </a:p>
        </p:txBody>
      </p:sp>
      <p:sp>
        <p:nvSpPr>
          <p:cNvPr id="3" name="Footer Placeholder 2"/>
          <p:cNvSpPr>
            <a:spLocks noGrp="1"/>
          </p:cNvSpPr>
          <p:nvPr>
            <p:ph type="ftr" sz="quarter" idx="11"/>
          </p:nvPr>
        </p:nvSpPr>
        <p:spPr/>
        <p:txBody>
          <a:bodyPr/>
          <a:lstStyle/>
          <a:p>
            <a:r>
              <a:rPr lang="en-GB" dirty="0"/>
              <a:t>EHJ-CR-D-21-00688</a:t>
            </a:r>
          </a:p>
        </p:txBody>
      </p:sp>
      <p:sp>
        <p:nvSpPr>
          <p:cNvPr id="4" name="Slide Number Placeholder 3"/>
          <p:cNvSpPr>
            <a:spLocks noGrp="1"/>
          </p:cNvSpPr>
          <p:nvPr>
            <p:ph type="sldNum" sz="quarter" idx="12"/>
          </p:nvPr>
        </p:nvSpPr>
        <p:spPr/>
        <p:txBody>
          <a:bodyPr/>
          <a:lstStyle/>
          <a:p>
            <a:fld id="{20C15474-9A8A-469E-9DC0-A1D69AB524A6}" type="slidenum">
              <a:rPr lang="en-GB" smtClean="0"/>
              <a:t>13</a:t>
            </a:fld>
            <a:endParaRPr lang="en-GB" dirty="0"/>
          </a:p>
        </p:txBody>
      </p:sp>
      <p:sp>
        <p:nvSpPr>
          <p:cNvPr id="5" name="Content Placeholder 4"/>
          <p:cNvSpPr>
            <a:spLocks noGrp="1"/>
          </p:cNvSpPr>
          <p:nvPr>
            <p:ph sz="quarter" idx="13"/>
          </p:nvPr>
        </p:nvSpPr>
        <p:spPr>
          <a:xfrm>
            <a:off x="972000" y="1224000"/>
            <a:ext cx="7128392" cy="3168000"/>
          </a:xfrm>
        </p:spPr>
        <p:txBody>
          <a:bodyPr>
            <a:normAutofit fontScale="70000" lnSpcReduction="20000"/>
          </a:bodyPr>
          <a:lstStyle/>
          <a:p>
            <a:r>
              <a:rPr lang="en-GB" b="0" dirty="0"/>
              <a:t>1.	</a:t>
            </a:r>
            <a:r>
              <a:rPr lang="en-GB" b="0" dirty="0" err="1"/>
              <a:t>Haïssaguerre</a:t>
            </a:r>
            <a:r>
              <a:rPr lang="en-GB" b="0" dirty="0"/>
              <a:t> M, </a:t>
            </a:r>
            <a:r>
              <a:rPr lang="en-GB" b="0" dirty="0" err="1"/>
              <a:t>Extramiana</a:t>
            </a:r>
            <a:r>
              <a:rPr lang="en-GB" b="0" dirty="0"/>
              <a:t> F, </a:t>
            </a:r>
            <a:r>
              <a:rPr lang="en-GB" b="0" dirty="0" err="1"/>
              <a:t>Hocini</a:t>
            </a:r>
            <a:r>
              <a:rPr lang="en-GB" b="0" dirty="0"/>
              <a:t> M, </a:t>
            </a:r>
            <a:r>
              <a:rPr lang="en-GB" b="0" dirty="0" err="1"/>
              <a:t>Cauchemez</a:t>
            </a:r>
            <a:r>
              <a:rPr lang="en-GB" b="0" dirty="0"/>
              <a:t> B, </a:t>
            </a:r>
            <a:r>
              <a:rPr lang="en-GB" b="0" dirty="0" err="1"/>
              <a:t>Jaïs</a:t>
            </a:r>
            <a:r>
              <a:rPr lang="en-GB" b="0" dirty="0"/>
              <a:t> P, Cabrera JA, et al. Mapping and ablation of ventricular fibrillation associated with long-QT and Brugada syndromes. Circulation 2003:108, 925–928.</a:t>
            </a:r>
          </a:p>
          <a:p>
            <a:endParaRPr lang="en-GB" b="0" dirty="0"/>
          </a:p>
          <a:p>
            <a:r>
              <a:rPr lang="en-GB" b="0" dirty="0"/>
              <a:t>2.	</a:t>
            </a:r>
            <a:r>
              <a:rPr lang="en-GB" b="0" dirty="0" err="1"/>
              <a:t>Haïssaguerre</a:t>
            </a:r>
            <a:r>
              <a:rPr lang="en-GB" b="0" dirty="0"/>
              <a:t> M, </a:t>
            </a:r>
            <a:r>
              <a:rPr lang="en-GB" b="0" dirty="0" err="1"/>
              <a:t>Shoda</a:t>
            </a:r>
            <a:r>
              <a:rPr lang="en-GB" b="0" dirty="0"/>
              <a:t> M, </a:t>
            </a:r>
            <a:r>
              <a:rPr lang="en-GB" b="0" dirty="0" err="1"/>
              <a:t>Jaïs</a:t>
            </a:r>
            <a:r>
              <a:rPr lang="en-GB" b="0" dirty="0"/>
              <a:t> P, </a:t>
            </a:r>
            <a:r>
              <a:rPr lang="en-GB" b="0" dirty="0" err="1"/>
              <a:t>Nogami</a:t>
            </a:r>
            <a:r>
              <a:rPr lang="en-GB" b="0" dirty="0"/>
              <a:t> A, Shah DC, </a:t>
            </a:r>
            <a:r>
              <a:rPr lang="en-GB" b="0" dirty="0" err="1"/>
              <a:t>Kautzner</a:t>
            </a:r>
            <a:r>
              <a:rPr lang="en-GB" b="0" dirty="0"/>
              <a:t> J, et al. Mapping and ablation of idiopathic ventricular fibrillation. Circulation 2002:106, 962–967.</a:t>
            </a:r>
          </a:p>
          <a:p>
            <a:endParaRPr lang="en-GB" b="0" dirty="0"/>
          </a:p>
          <a:p>
            <a:r>
              <a:rPr lang="en-GB" b="0" dirty="0"/>
              <a:t>3.	</a:t>
            </a:r>
            <a:r>
              <a:rPr lang="en-GB" b="0" dirty="0" err="1"/>
              <a:t>Haïssaguerre</a:t>
            </a:r>
            <a:r>
              <a:rPr lang="en-GB" b="0" dirty="0"/>
              <a:t> M, Shah DC, </a:t>
            </a:r>
            <a:r>
              <a:rPr lang="en-GB" b="0" dirty="0" err="1"/>
              <a:t>Jaïs</a:t>
            </a:r>
            <a:r>
              <a:rPr lang="en-GB" b="0" dirty="0"/>
              <a:t> P, </a:t>
            </a:r>
            <a:r>
              <a:rPr lang="en-GB" b="0" dirty="0" err="1"/>
              <a:t>Shoda</a:t>
            </a:r>
            <a:r>
              <a:rPr lang="en-GB" b="0" dirty="0"/>
              <a:t> M, </a:t>
            </a:r>
            <a:r>
              <a:rPr lang="en-GB" b="0" dirty="0" err="1"/>
              <a:t>Kautzner</a:t>
            </a:r>
            <a:r>
              <a:rPr lang="en-GB" b="0" dirty="0"/>
              <a:t> J, </a:t>
            </a:r>
            <a:r>
              <a:rPr lang="en-GB" b="0" dirty="0" err="1"/>
              <a:t>Arentz</a:t>
            </a:r>
            <a:r>
              <a:rPr lang="en-GB" b="0" dirty="0"/>
              <a:t> T, et al. Role of Purkinje conducting system in triggering of idiopathic ventricular fibrillation. Lancet 2002:359, 677–678.</a:t>
            </a:r>
          </a:p>
          <a:p>
            <a:endParaRPr lang="en-GB" b="0" dirty="0"/>
          </a:p>
          <a:p>
            <a:r>
              <a:rPr lang="en-GB" b="0" dirty="0"/>
              <a:t>4.	</a:t>
            </a:r>
            <a:r>
              <a:rPr lang="en-GB" b="0" dirty="0" err="1"/>
              <a:t>Migdalovich</a:t>
            </a:r>
            <a:r>
              <a:rPr lang="en-GB" b="0" dirty="0"/>
              <a:t> D, Moss AJ, Lopes CM, Costa J, Ouellet G, </a:t>
            </a:r>
            <a:r>
              <a:rPr lang="en-GB" b="0" dirty="0" err="1"/>
              <a:t>Barsheshet</a:t>
            </a:r>
            <a:r>
              <a:rPr lang="en-GB" b="0" dirty="0"/>
              <a:t> A, et al. Mutation and gender-specific risk in type 2 long QT syndrome: Implications for risk stratification for life-threatening cardiac events in patients with long QT syndrome. Hear. Rhythm 2011:8, 1537–1543.</a:t>
            </a:r>
          </a:p>
          <a:p>
            <a:endParaRPr lang="en-GB" b="0" dirty="0"/>
          </a:p>
          <a:p>
            <a:endParaRPr lang="en-GB" b="0" dirty="0"/>
          </a:p>
        </p:txBody>
      </p:sp>
    </p:spTree>
    <p:extLst>
      <p:ext uri="{BB962C8B-B14F-4D97-AF65-F5344CB8AC3E}">
        <p14:creationId xmlns:p14="http://schemas.microsoft.com/office/powerpoint/2010/main" val="2298962906"/>
      </p:ext>
    </p:extLst>
  </p:cSld>
  <p:clrMapOvr>
    <a:masterClrMapping/>
  </p:clrMapOvr>
  <p:transition spd="med">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r>
              <a:rPr lang="en-GB" sz="3200" b="0" dirty="0"/>
              <a:t>Introduction</a:t>
            </a:r>
          </a:p>
        </p:txBody>
      </p:sp>
      <p:sp>
        <p:nvSpPr>
          <p:cNvPr id="3" name="Footer Placeholder 2"/>
          <p:cNvSpPr>
            <a:spLocks noGrp="1"/>
          </p:cNvSpPr>
          <p:nvPr>
            <p:ph type="ftr" sz="quarter" idx="11"/>
          </p:nvPr>
        </p:nvSpPr>
        <p:spPr/>
        <p:txBody>
          <a:bodyPr/>
          <a:lstStyle/>
          <a:p>
            <a:r>
              <a:rPr lang="en-GB" dirty="0"/>
              <a:t>EHJ-CR-D-21-00688</a:t>
            </a:r>
          </a:p>
        </p:txBody>
      </p:sp>
      <p:sp>
        <p:nvSpPr>
          <p:cNvPr id="4" name="Slide Number Placeholder 3"/>
          <p:cNvSpPr>
            <a:spLocks noGrp="1"/>
          </p:cNvSpPr>
          <p:nvPr>
            <p:ph type="sldNum" sz="quarter" idx="12"/>
          </p:nvPr>
        </p:nvSpPr>
        <p:spPr/>
        <p:txBody>
          <a:bodyPr/>
          <a:lstStyle/>
          <a:p>
            <a:fld id="{20C15474-9A8A-469E-9DC0-A1D69AB524A6}" type="slidenum">
              <a:rPr lang="en-GB" smtClean="0"/>
              <a:t>2</a:t>
            </a:fld>
            <a:endParaRPr lang="en-GB" dirty="0"/>
          </a:p>
        </p:txBody>
      </p:sp>
      <p:sp>
        <p:nvSpPr>
          <p:cNvPr id="5" name="Content Placeholder 4"/>
          <p:cNvSpPr>
            <a:spLocks noGrp="1"/>
          </p:cNvSpPr>
          <p:nvPr>
            <p:ph sz="quarter" idx="13"/>
          </p:nvPr>
        </p:nvSpPr>
        <p:spPr>
          <a:xfrm>
            <a:off x="972000" y="1224000"/>
            <a:ext cx="7200400" cy="3168000"/>
          </a:xfrm>
        </p:spPr>
        <p:txBody>
          <a:bodyPr>
            <a:normAutofit/>
          </a:bodyPr>
          <a:lstStyle/>
          <a:p>
            <a:r>
              <a:rPr lang="en-US" b="0" dirty="0"/>
              <a:t>Torsade de pointes triggered by ventricular premature beats (VPB) with electric storm.</a:t>
            </a:r>
          </a:p>
          <a:p>
            <a:r>
              <a:rPr lang="en-US" b="0" dirty="0"/>
              <a:t>Refractory to drug treatment.</a:t>
            </a:r>
          </a:p>
          <a:p>
            <a:r>
              <a:rPr lang="en-US" b="0" dirty="0"/>
              <a:t>Refractory to sympathectomy.</a:t>
            </a:r>
          </a:p>
          <a:p>
            <a:endParaRPr lang="en-US" b="0" dirty="0"/>
          </a:p>
          <a:p>
            <a:r>
              <a:rPr lang="en-US" b="0" dirty="0"/>
              <a:t>Strategy:</a:t>
            </a:r>
          </a:p>
          <a:p>
            <a:r>
              <a:rPr lang="en-US" b="0" dirty="0"/>
              <a:t>Ablation of the triggering VPB.</a:t>
            </a:r>
            <a:endParaRPr lang="en-GB" b="0" dirty="0"/>
          </a:p>
          <a:p>
            <a:endParaRPr lang="en-GB" b="0" dirty="0"/>
          </a:p>
        </p:txBody>
      </p:sp>
    </p:spTree>
    <p:extLst>
      <p:ext uri="{BB962C8B-B14F-4D97-AF65-F5344CB8AC3E}">
        <p14:creationId xmlns:p14="http://schemas.microsoft.com/office/powerpoint/2010/main" val="2079782646"/>
      </p:ext>
    </p:extLst>
  </p:cSld>
  <p:clrMapOvr>
    <a:masterClrMapping/>
  </p:clrMapOvr>
  <p:transition spd="med">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a:t>
            </a:r>
            <a:br>
              <a:rPr lang="en-GB" sz="3200" b="0" dirty="0"/>
            </a:br>
            <a:r>
              <a:rPr lang="en-GB" sz="2200" b="0" dirty="0"/>
              <a:t>History and Examination Findings</a:t>
            </a:r>
          </a:p>
        </p:txBody>
      </p:sp>
      <p:sp>
        <p:nvSpPr>
          <p:cNvPr id="3" name="Footer Placeholder 2"/>
          <p:cNvSpPr>
            <a:spLocks noGrp="1"/>
          </p:cNvSpPr>
          <p:nvPr>
            <p:ph type="ftr" sz="quarter" idx="11"/>
          </p:nvPr>
        </p:nvSpPr>
        <p:spPr/>
        <p:txBody>
          <a:bodyPr/>
          <a:lstStyle/>
          <a:p>
            <a:r>
              <a:rPr lang="en-GB" dirty="0"/>
              <a:t>EHJ-CR-D-21-00688</a:t>
            </a:r>
          </a:p>
        </p:txBody>
      </p:sp>
      <p:sp>
        <p:nvSpPr>
          <p:cNvPr id="4" name="Slide Number Placeholder 3"/>
          <p:cNvSpPr>
            <a:spLocks noGrp="1"/>
          </p:cNvSpPr>
          <p:nvPr>
            <p:ph type="sldNum" sz="quarter" idx="12"/>
          </p:nvPr>
        </p:nvSpPr>
        <p:spPr/>
        <p:txBody>
          <a:bodyPr/>
          <a:lstStyle/>
          <a:p>
            <a:fld id="{20C15474-9A8A-469E-9DC0-A1D69AB524A6}" type="slidenum">
              <a:rPr lang="en-GB" smtClean="0"/>
              <a:t>3</a:t>
            </a:fld>
            <a:endParaRPr lang="en-GB" dirty="0"/>
          </a:p>
        </p:txBody>
      </p:sp>
      <p:sp>
        <p:nvSpPr>
          <p:cNvPr id="5" name="Content Placeholder 4"/>
          <p:cNvSpPr>
            <a:spLocks noGrp="1"/>
          </p:cNvSpPr>
          <p:nvPr>
            <p:ph sz="quarter" idx="13"/>
          </p:nvPr>
        </p:nvSpPr>
        <p:spPr>
          <a:xfrm>
            <a:off x="972000" y="1435894"/>
            <a:ext cx="7128392" cy="2956106"/>
          </a:xfrm>
        </p:spPr>
        <p:txBody>
          <a:bodyPr>
            <a:normAutofit fontScale="70000" lnSpcReduction="20000"/>
          </a:bodyPr>
          <a:lstStyle/>
          <a:p>
            <a:pPr>
              <a:lnSpc>
                <a:spcPct val="124000"/>
              </a:lnSpc>
            </a:pPr>
            <a:r>
              <a:rPr lang="en-US" b="0" dirty="0"/>
              <a:t>19-year-old female with long QT syndrome 2 (LQTS 2) with aborted sudden cardiac death and KCNH2 mutation.</a:t>
            </a:r>
          </a:p>
          <a:p>
            <a:pPr>
              <a:lnSpc>
                <a:spcPct val="124000"/>
              </a:lnSpc>
            </a:pPr>
            <a:r>
              <a:rPr lang="en-US" b="0" dirty="0"/>
              <a:t>First presentation with syncopal polymorphic ventricular tachycardia.</a:t>
            </a:r>
          </a:p>
          <a:p>
            <a:pPr>
              <a:lnSpc>
                <a:spcPct val="124000"/>
              </a:lnSpc>
            </a:pPr>
            <a:r>
              <a:rPr lang="en-US" b="0" dirty="0"/>
              <a:t>Normal echocardiography, stress test, and cardiac MRI.</a:t>
            </a:r>
          </a:p>
          <a:p>
            <a:pPr>
              <a:lnSpc>
                <a:spcPct val="124000"/>
              </a:lnSpc>
            </a:pPr>
            <a:r>
              <a:rPr lang="en-US" b="0" dirty="0"/>
              <a:t>ECG suspicious of LQTS 2, proven by genetic testing.</a:t>
            </a:r>
          </a:p>
          <a:p>
            <a:pPr>
              <a:lnSpc>
                <a:spcPct val="124000"/>
              </a:lnSpc>
            </a:pPr>
            <a:r>
              <a:rPr lang="en-US" b="0" dirty="0"/>
              <a:t>Subcutaneous ICD (Implantable cardioverter-defibrillator) implanted.</a:t>
            </a:r>
          </a:p>
          <a:p>
            <a:pPr>
              <a:lnSpc>
                <a:spcPct val="124000"/>
              </a:lnSpc>
            </a:pPr>
            <a:endParaRPr lang="en-US" b="0" dirty="0"/>
          </a:p>
          <a:p>
            <a:pPr>
              <a:lnSpc>
                <a:spcPct val="124000"/>
              </a:lnSpc>
            </a:pPr>
            <a:r>
              <a:rPr lang="en-US" b="0" dirty="0" err="1"/>
              <a:t>Torsades</a:t>
            </a:r>
            <a:r>
              <a:rPr lang="en-US" b="0" dirty="0"/>
              <a:t> de pointes triggered by VPB with electric storm.</a:t>
            </a:r>
          </a:p>
          <a:p>
            <a:pPr>
              <a:lnSpc>
                <a:spcPct val="124000"/>
              </a:lnSpc>
            </a:pPr>
            <a:r>
              <a:rPr lang="en-US" b="0" dirty="0"/>
              <a:t>Refractory to drug treatment.</a:t>
            </a:r>
          </a:p>
          <a:p>
            <a:pPr>
              <a:lnSpc>
                <a:spcPct val="124000"/>
              </a:lnSpc>
            </a:pPr>
            <a:r>
              <a:rPr lang="en-US" b="0" dirty="0"/>
              <a:t>Refractory to sympathectomy.</a:t>
            </a:r>
          </a:p>
        </p:txBody>
      </p:sp>
    </p:spTree>
    <p:extLst>
      <p:ext uri="{BB962C8B-B14F-4D97-AF65-F5344CB8AC3E}">
        <p14:creationId xmlns:p14="http://schemas.microsoft.com/office/powerpoint/2010/main" val="2883334632"/>
      </p:ext>
    </p:extLst>
  </p:cSld>
  <p:clrMapOvr>
    <a:masterClrMapping/>
  </p:clrMapOvr>
  <p:transition spd="med">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a:t>
            </a:r>
            <a:br>
              <a:rPr lang="en-GB" sz="3600" b="0" dirty="0"/>
            </a:br>
            <a:r>
              <a:rPr lang="en-GB" sz="2200" b="0" dirty="0"/>
              <a:t>Investigations</a:t>
            </a:r>
          </a:p>
        </p:txBody>
      </p:sp>
      <p:sp>
        <p:nvSpPr>
          <p:cNvPr id="3" name="Footer Placeholder 2"/>
          <p:cNvSpPr>
            <a:spLocks noGrp="1"/>
          </p:cNvSpPr>
          <p:nvPr>
            <p:ph type="ftr" sz="quarter" idx="11"/>
          </p:nvPr>
        </p:nvSpPr>
        <p:spPr/>
        <p:txBody>
          <a:bodyPr/>
          <a:lstStyle/>
          <a:p>
            <a:r>
              <a:rPr lang="en-GB" dirty="0"/>
              <a:t>EHJ-CR-D-21-00688</a:t>
            </a:r>
          </a:p>
        </p:txBody>
      </p:sp>
      <p:sp>
        <p:nvSpPr>
          <p:cNvPr id="4" name="Slide Number Placeholder 3"/>
          <p:cNvSpPr>
            <a:spLocks noGrp="1"/>
          </p:cNvSpPr>
          <p:nvPr>
            <p:ph type="sldNum" sz="quarter" idx="12"/>
          </p:nvPr>
        </p:nvSpPr>
        <p:spPr/>
        <p:txBody>
          <a:bodyPr/>
          <a:lstStyle/>
          <a:p>
            <a:fld id="{20C15474-9A8A-469E-9DC0-A1D69AB524A6}" type="slidenum">
              <a:rPr lang="en-GB" smtClean="0"/>
              <a:t>4</a:t>
            </a:fld>
            <a:endParaRPr lang="en-GB" dirty="0"/>
          </a:p>
        </p:txBody>
      </p:sp>
      <p:sp>
        <p:nvSpPr>
          <p:cNvPr id="5" name="Content Placeholder 4"/>
          <p:cNvSpPr>
            <a:spLocks noGrp="1"/>
          </p:cNvSpPr>
          <p:nvPr>
            <p:ph sz="quarter" idx="13"/>
          </p:nvPr>
        </p:nvSpPr>
        <p:spPr>
          <a:xfrm>
            <a:off x="972000" y="1471612"/>
            <a:ext cx="2206969" cy="2920387"/>
          </a:xfrm>
        </p:spPr>
        <p:txBody>
          <a:bodyPr/>
          <a:lstStyle/>
          <a:p>
            <a:r>
              <a:rPr lang="en-GB" b="0" dirty="0"/>
              <a:t>VPB in the S-ICD triggering VF</a:t>
            </a:r>
          </a:p>
        </p:txBody>
      </p:sp>
      <p:pic>
        <p:nvPicPr>
          <p:cNvPr id="8" name="Inhaltsplatzhalter 7">
            <a:extLst>
              <a:ext uri="{FF2B5EF4-FFF2-40B4-BE49-F238E27FC236}">
                <a16:creationId xmlns:a16="http://schemas.microsoft.com/office/drawing/2014/main" id="{200F88C8-B2F5-41BF-8E83-2B92911470A9}"/>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799784" y="860483"/>
            <a:ext cx="3972615" cy="3602035"/>
          </a:xfrm>
        </p:spPr>
      </p:pic>
    </p:spTree>
    <p:extLst>
      <p:ext uri="{BB962C8B-B14F-4D97-AF65-F5344CB8AC3E}">
        <p14:creationId xmlns:p14="http://schemas.microsoft.com/office/powerpoint/2010/main" val="149728198"/>
      </p:ext>
    </p:extLst>
  </p:cSld>
  <p:clrMapOvr>
    <a:masterClrMapping/>
  </p:clrMapOvr>
  <p:transition spd="med">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a:t>
            </a:r>
            <a:br>
              <a:rPr lang="en-GB" sz="3200" b="0" dirty="0"/>
            </a:br>
            <a:r>
              <a:rPr lang="en-GB" sz="2200" b="0" dirty="0"/>
              <a:t>Management</a:t>
            </a:r>
          </a:p>
        </p:txBody>
      </p:sp>
      <p:sp>
        <p:nvSpPr>
          <p:cNvPr id="3" name="Footer Placeholder 2"/>
          <p:cNvSpPr>
            <a:spLocks noGrp="1"/>
          </p:cNvSpPr>
          <p:nvPr>
            <p:ph type="ftr" sz="quarter" idx="11"/>
          </p:nvPr>
        </p:nvSpPr>
        <p:spPr/>
        <p:txBody>
          <a:bodyPr/>
          <a:lstStyle/>
          <a:p>
            <a:r>
              <a:rPr lang="en-GB" dirty="0"/>
              <a:t>EHJ-CR-D-21-00688</a:t>
            </a:r>
          </a:p>
        </p:txBody>
      </p:sp>
      <p:sp>
        <p:nvSpPr>
          <p:cNvPr id="4" name="Slide Number Placeholder 3"/>
          <p:cNvSpPr>
            <a:spLocks noGrp="1"/>
          </p:cNvSpPr>
          <p:nvPr>
            <p:ph type="sldNum" sz="quarter" idx="12"/>
          </p:nvPr>
        </p:nvSpPr>
        <p:spPr/>
        <p:txBody>
          <a:bodyPr/>
          <a:lstStyle/>
          <a:p>
            <a:fld id="{20C15474-9A8A-469E-9DC0-A1D69AB524A6}" type="slidenum">
              <a:rPr lang="en-GB" smtClean="0"/>
              <a:t>5</a:t>
            </a:fld>
            <a:endParaRPr lang="en-GB" dirty="0"/>
          </a:p>
        </p:txBody>
      </p:sp>
      <p:sp>
        <p:nvSpPr>
          <p:cNvPr id="5" name="Content Placeholder 4"/>
          <p:cNvSpPr>
            <a:spLocks noGrp="1"/>
          </p:cNvSpPr>
          <p:nvPr>
            <p:ph sz="quarter" idx="13"/>
          </p:nvPr>
        </p:nvSpPr>
        <p:spPr>
          <a:xfrm>
            <a:off x="972000" y="1224000"/>
            <a:ext cx="7128392" cy="3168000"/>
          </a:xfrm>
        </p:spPr>
        <p:txBody>
          <a:bodyPr/>
          <a:lstStyle/>
          <a:p>
            <a:endParaRPr lang="en-US" b="0" dirty="0"/>
          </a:p>
          <a:p>
            <a:r>
              <a:rPr lang="en-US" b="0" dirty="0"/>
              <a:t>Ablation procedure – four years after initial presentation</a:t>
            </a:r>
          </a:p>
          <a:p>
            <a:endParaRPr lang="en-US" b="0" dirty="0"/>
          </a:p>
          <a:p>
            <a:r>
              <a:rPr lang="en-US" b="0" dirty="0"/>
              <a:t>Strategy:</a:t>
            </a:r>
          </a:p>
          <a:p>
            <a:r>
              <a:rPr lang="en-US" b="0" dirty="0"/>
              <a:t>Ablation of the triggering VPB from the anterolateral and </a:t>
            </a:r>
            <a:r>
              <a:rPr lang="en-US" b="0" dirty="0" err="1"/>
              <a:t>postero</a:t>
            </a:r>
            <a:r>
              <a:rPr lang="en-US" b="0" dirty="0"/>
              <a:t>-septal fascicular exit sites as identified and marked during LV mapping.</a:t>
            </a:r>
          </a:p>
          <a:p>
            <a:endParaRPr lang="en-GB" b="0" dirty="0"/>
          </a:p>
        </p:txBody>
      </p:sp>
    </p:spTree>
    <p:extLst>
      <p:ext uri="{BB962C8B-B14F-4D97-AF65-F5344CB8AC3E}">
        <p14:creationId xmlns:p14="http://schemas.microsoft.com/office/powerpoint/2010/main" val="2946818097"/>
      </p:ext>
    </p:extLst>
  </p:cSld>
  <p:clrMapOvr>
    <a:masterClrMapping/>
  </p:clrMapOvr>
  <p:transition spd="med">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a:t>
            </a:r>
            <a:br>
              <a:rPr lang="en-GB" sz="3200" b="0" dirty="0"/>
            </a:br>
            <a:r>
              <a:rPr lang="en-GB" sz="2200" b="0" dirty="0"/>
              <a:t>Management</a:t>
            </a:r>
          </a:p>
        </p:txBody>
      </p:sp>
      <p:sp>
        <p:nvSpPr>
          <p:cNvPr id="3" name="Footer Placeholder 2"/>
          <p:cNvSpPr>
            <a:spLocks noGrp="1"/>
          </p:cNvSpPr>
          <p:nvPr>
            <p:ph type="ftr" sz="quarter" idx="11"/>
          </p:nvPr>
        </p:nvSpPr>
        <p:spPr/>
        <p:txBody>
          <a:bodyPr/>
          <a:lstStyle/>
          <a:p>
            <a:r>
              <a:rPr lang="en-GB" dirty="0"/>
              <a:t>EHJ-CR-D-21-00688</a:t>
            </a:r>
          </a:p>
        </p:txBody>
      </p:sp>
      <p:sp>
        <p:nvSpPr>
          <p:cNvPr id="4" name="Slide Number Placeholder 3"/>
          <p:cNvSpPr>
            <a:spLocks noGrp="1"/>
          </p:cNvSpPr>
          <p:nvPr>
            <p:ph type="sldNum" sz="quarter" idx="12"/>
          </p:nvPr>
        </p:nvSpPr>
        <p:spPr/>
        <p:txBody>
          <a:bodyPr/>
          <a:lstStyle/>
          <a:p>
            <a:fld id="{20C15474-9A8A-469E-9DC0-A1D69AB524A6}" type="slidenum">
              <a:rPr lang="en-GB" smtClean="0"/>
              <a:t>6</a:t>
            </a:fld>
            <a:endParaRPr lang="en-GB" dirty="0"/>
          </a:p>
        </p:txBody>
      </p:sp>
      <p:pic>
        <p:nvPicPr>
          <p:cNvPr id="9" name="Grafik 8">
            <a:extLst>
              <a:ext uri="{FF2B5EF4-FFF2-40B4-BE49-F238E27FC236}">
                <a16:creationId xmlns:a16="http://schemas.microsoft.com/office/drawing/2014/main" id="{A5FE1A38-40BD-41E4-AFC7-F49A19F2FD0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71900" y="1006369"/>
            <a:ext cx="4479132" cy="3365342"/>
          </a:xfrm>
          <a:prstGeom prst="rect">
            <a:avLst/>
          </a:prstGeom>
        </p:spPr>
      </p:pic>
      <p:sp>
        <p:nvSpPr>
          <p:cNvPr id="10" name="Textfeld 9">
            <a:extLst>
              <a:ext uri="{FF2B5EF4-FFF2-40B4-BE49-F238E27FC236}">
                <a16:creationId xmlns:a16="http://schemas.microsoft.com/office/drawing/2014/main" id="{3663B108-E2CB-4FD4-A79B-5E12F37C4C67}"/>
              </a:ext>
            </a:extLst>
          </p:cNvPr>
          <p:cNvSpPr txBox="1"/>
          <p:nvPr/>
        </p:nvSpPr>
        <p:spPr>
          <a:xfrm>
            <a:off x="971600" y="1350169"/>
            <a:ext cx="2300238" cy="2308324"/>
          </a:xfrm>
          <a:prstGeom prst="rect">
            <a:avLst/>
          </a:prstGeom>
          <a:noFill/>
        </p:spPr>
        <p:txBody>
          <a:bodyPr wrap="square" rtlCol="0">
            <a:spAutoFit/>
          </a:bodyPr>
          <a:lstStyle/>
          <a:p>
            <a:r>
              <a:rPr lang="de-DE" dirty="0"/>
              <a:t>VPB </a:t>
            </a:r>
            <a:r>
              <a:rPr lang="de-DE" dirty="0" err="1"/>
              <a:t>morphology</a:t>
            </a:r>
            <a:r>
              <a:rPr lang="de-DE" dirty="0"/>
              <a:t> </a:t>
            </a:r>
            <a:r>
              <a:rPr lang="de-DE" dirty="0" err="1"/>
              <a:t>from</a:t>
            </a:r>
            <a:r>
              <a:rPr lang="de-DE" dirty="0"/>
              <a:t> </a:t>
            </a:r>
            <a:r>
              <a:rPr lang="de-DE" dirty="0" err="1"/>
              <a:t>left</a:t>
            </a:r>
            <a:r>
              <a:rPr lang="de-DE" dirty="0"/>
              <a:t> anterior </a:t>
            </a:r>
            <a:r>
              <a:rPr lang="de-DE" dirty="0" err="1"/>
              <a:t>fascicle</a:t>
            </a:r>
            <a:r>
              <a:rPr lang="de-DE" dirty="0"/>
              <a:t> and </a:t>
            </a:r>
            <a:r>
              <a:rPr lang="de-DE" dirty="0" err="1"/>
              <a:t>corresponding</a:t>
            </a:r>
            <a:r>
              <a:rPr lang="de-DE" dirty="0"/>
              <a:t> </a:t>
            </a:r>
            <a:r>
              <a:rPr lang="de-DE" dirty="0" err="1"/>
              <a:t>pace</a:t>
            </a:r>
            <a:r>
              <a:rPr lang="de-DE" dirty="0"/>
              <a:t> match (ECG </a:t>
            </a:r>
            <a:r>
              <a:rPr lang="de-DE" dirty="0" err="1"/>
              <a:t>morphology</a:t>
            </a:r>
            <a:r>
              <a:rPr lang="de-DE" dirty="0"/>
              <a:t> </a:t>
            </a:r>
            <a:r>
              <a:rPr lang="de-DE" dirty="0" err="1"/>
              <a:t>obtained</a:t>
            </a:r>
            <a:r>
              <a:rPr lang="de-DE" dirty="0"/>
              <a:t> </a:t>
            </a:r>
            <a:r>
              <a:rPr lang="de-DE" dirty="0" err="1"/>
              <a:t>by</a:t>
            </a:r>
            <a:r>
              <a:rPr lang="de-DE" dirty="0"/>
              <a:t> </a:t>
            </a:r>
            <a:r>
              <a:rPr lang="de-DE" dirty="0" err="1"/>
              <a:t>pacing</a:t>
            </a:r>
            <a:r>
              <a:rPr lang="de-DE" dirty="0"/>
              <a:t> </a:t>
            </a:r>
            <a:r>
              <a:rPr lang="de-DE" dirty="0" err="1"/>
              <a:t>from</a:t>
            </a:r>
            <a:r>
              <a:rPr lang="de-DE" dirty="0"/>
              <a:t> </a:t>
            </a:r>
            <a:r>
              <a:rPr lang="de-DE" dirty="0" err="1"/>
              <a:t>thesuspected</a:t>
            </a:r>
            <a:r>
              <a:rPr lang="de-DE" dirty="0"/>
              <a:t> </a:t>
            </a:r>
            <a:r>
              <a:rPr lang="de-DE" dirty="0" err="1"/>
              <a:t>exit</a:t>
            </a:r>
            <a:r>
              <a:rPr lang="de-DE" dirty="0"/>
              <a:t> </a:t>
            </a:r>
            <a:r>
              <a:rPr lang="de-DE" dirty="0" err="1"/>
              <a:t>site</a:t>
            </a:r>
            <a:r>
              <a:rPr lang="de-DE" dirty="0"/>
              <a:t> </a:t>
            </a:r>
            <a:r>
              <a:rPr lang="de-DE" dirty="0" err="1"/>
              <a:t>of</a:t>
            </a:r>
            <a:r>
              <a:rPr lang="de-DE" dirty="0"/>
              <a:t> </a:t>
            </a:r>
            <a:r>
              <a:rPr lang="de-DE" dirty="0" err="1"/>
              <a:t>the</a:t>
            </a:r>
            <a:r>
              <a:rPr lang="de-DE" dirty="0"/>
              <a:t> VPB).</a:t>
            </a:r>
            <a:endParaRPr lang="de-AT" dirty="0"/>
          </a:p>
        </p:txBody>
      </p:sp>
    </p:spTree>
    <p:extLst>
      <p:ext uri="{BB962C8B-B14F-4D97-AF65-F5344CB8AC3E}">
        <p14:creationId xmlns:p14="http://schemas.microsoft.com/office/powerpoint/2010/main" val="111946104"/>
      </p:ext>
    </p:extLst>
  </p:cSld>
  <p:clrMapOvr>
    <a:masterClrMapping/>
  </p:clrMapOvr>
  <p:transition spd="med">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a:t>
            </a:r>
            <a:br>
              <a:rPr lang="en-GB" sz="3200" b="0" dirty="0"/>
            </a:br>
            <a:r>
              <a:rPr lang="en-GB" sz="2200" b="0" dirty="0"/>
              <a:t>Management</a:t>
            </a:r>
          </a:p>
        </p:txBody>
      </p:sp>
      <p:sp>
        <p:nvSpPr>
          <p:cNvPr id="3" name="Footer Placeholder 2"/>
          <p:cNvSpPr>
            <a:spLocks noGrp="1"/>
          </p:cNvSpPr>
          <p:nvPr>
            <p:ph type="ftr" sz="quarter" idx="11"/>
          </p:nvPr>
        </p:nvSpPr>
        <p:spPr/>
        <p:txBody>
          <a:bodyPr/>
          <a:lstStyle/>
          <a:p>
            <a:r>
              <a:rPr lang="en-GB" dirty="0"/>
              <a:t>EHJ-CR-D-21-00688</a:t>
            </a:r>
          </a:p>
        </p:txBody>
      </p:sp>
      <p:sp>
        <p:nvSpPr>
          <p:cNvPr id="4" name="Slide Number Placeholder 3"/>
          <p:cNvSpPr>
            <a:spLocks noGrp="1"/>
          </p:cNvSpPr>
          <p:nvPr>
            <p:ph type="sldNum" sz="quarter" idx="12"/>
          </p:nvPr>
        </p:nvSpPr>
        <p:spPr/>
        <p:txBody>
          <a:bodyPr/>
          <a:lstStyle/>
          <a:p>
            <a:fld id="{20C15474-9A8A-469E-9DC0-A1D69AB524A6}" type="slidenum">
              <a:rPr lang="en-GB" smtClean="0"/>
              <a:t>7</a:t>
            </a:fld>
            <a:endParaRPr lang="en-GB" dirty="0"/>
          </a:p>
        </p:txBody>
      </p:sp>
      <p:sp>
        <p:nvSpPr>
          <p:cNvPr id="10" name="Textfeld 9">
            <a:extLst>
              <a:ext uri="{FF2B5EF4-FFF2-40B4-BE49-F238E27FC236}">
                <a16:creationId xmlns:a16="http://schemas.microsoft.com/office/drawing/2014/main" id="{3663B108-E2CB-4FD4-A79B-5E12F37C4C67}"/>
              </a:ext>
            </a:extLst>
          </p:cNvPr>
          <p:cNvSpPr txBox="1"/>
          <p:nvPr/>
        </p:nvSpPr>
        <p:spPr>
          <a:xfrm>
            <a:off x="971600" y="1350169"/>
            <a:ext cx="2300238" cy="1200329"/>
          </a:xfrm>
          <a:prstGeom prst="rect">
            <a:avLst/>
          </a:prstGeom>
          <a:noFill/>
        </p:spPr>
        <p:txBody>
          <a:bodyPr wrap="square" rtlCol="0">
            <a:spAutoFit/>
          </a:bodyPr>
          <a:lstStyle/>
          <a:p>
            <a:r>
              <a:rPr lang="de-DE" dirty="0"/>
              <a:t>VPB </a:t>
            </a:r>
            <a:r>
              <a:rPr lang="de-DE" dirty="0" err="1"/>
              <a:t>morphology</a:t>
            </a:r>
            <a:r>
              <a:rPr lang="de-DE" dirty="0"/>
              <a:t> </a:t>
            </a:r>
            <a:r>
              <a:rPr lang="de-DE" dirty="0" err="1"/>
              <a:t>from</a:t>
            </a:r>
            <a:r>
              <a:rPr lang="de-DE" dirty="0"/>
              <a:t> </a:t>
            </a:r>
            <a:r>
              <a:rPr lang="de-DE" dirty="0" err="1"/>
              <a:t>left</a:t>
            </a:r>
            <a:r>
              <a:rPr lang="de-DE" dirty="0"/>
              <a:t> </a:t>
            </a:r>
            <a:r>
              <a:rPr lang="de-DE" dirty="0" err="1"/>
              <a:t>posterior</a:t>
            </a:r>
            <a:r>
              <a:rPr lang="de-DE" dirty="0"/>
              <a:t> </a:t>
            </a:r>
            <a:r>
              <a:rPr lang="de-DE" dirty="0" err="1"/>
              <a:t>fascicle</a:t>
            </a:r>
            <a:r>
              <a:rPr lang="de-DE" dirty="0"/>
              <a:t> and </a:t>
            </a:r>
            <a:r>
              <a:rPr lang="de-DE" dirty="0" err="1"/>
              <a:t>corresponding</a:t>
            </a:r>
            <a:r>
              <a:rPr lang="de-DE" dirty="0"/>
              <a:t> </a:t>
            </a:r>
            <a:r>
              <a:rPr lang="de-DE" dirty="0" err="1"/>
              <a:t>pace</a:t>
            </a:r>
            <a:r>
              <a:rPr lang="de-DE" dirty="0"/>
              <a:t> match.</a:t>
            </a:r>
            <a:endParaRPr lang="de-AT" dirty="0"/>
          </a:p>
        </p:txBody>
      </p:sp>
      <p:pic>
        <p:nvPicPr>
          <p:cNvPr id="6" name="Grafik 5">
            <a:extLst>
              <a:ext uri="{FF2B5EF4-FFF2-40B4-BE49-F238E27FC236}">
                <a16:creationId xmlns:a16="http://schemas.microsoft.com/office/drawing/2014/main" id="{85E4E9A3-A649-4522-B959-3DD2BA6EE50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08900" y="889814"/>
            <a:ext cx="4446628" cy="3649431"/>
          </a:xfrm>
          <a:prstGeom prst="rect">
            <a:avLst/>
          </a:prstGeom>
        </p:spPr>
      </p:pic>
    </p:spTree>
    <p:extLst>
      <p:ext uri="{BB962C8B-B14F-4D97-AF65-F5344CB8AC3E}">
        <p14:creationId xmlns:p14="http://schemas.microsoft.com/office/powerpoint/2010/main" val="2554391770"/>
      </p:ext>
    </p:extLst>
  </p:cSld>
  <p:clrMapOvr>
    <a:masterClrMapping/>
  </p:clrMapOvr>
  <p:transition spd="med">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a:t>
            </a:r>
            <a:br>
              <a:rPr lang="en-GB" sz="3200" b="0" dirty="0"/>
            </a:br>
            <a:r>
              <a:rPr lang="en-GB" sz="2200" b="0" dirty="0"/>
              <a:t>Management</a:t>
            </a:r>
          </a:p>
        </p:txBody>
      </p:sp>
      <p:sp>
        <p:nvSpPr>
          <p:cNvPr id="3" name="Footer Placeholder 2"/>
          <p:cNvSpPr>
            <a:spLocks noGrp="1"/>
          </p:cNvSpPr>
          <p:nvPr>
            <p:ph type="ftr" sz="quarter" idx="11"/>
          </p:nvPr>
        </p:nvSpPr>
        <p:spPr/>
        <p:txBody>
          <a:bodyPr/>
          <a:lstStyle/>
          <a:p>
            <a:r>
              <a:rPr lang="en-GB" dirty="0"/>
              <a:t>EHJ-CR-D-21-00688</a:t>
            </a:r>
          </a:p>
        </p:txBody>
      </p:sp>
      <p:sp>
        <p:nvSpPr>
          <p:cNvPr id="4" name="Slide Number Placeholder 3"/>
          <p:cNvSpPr>
            <a:spLocks noGrp="1"/>
          </p:cNvSpPr>
          <p:nvPr>
            <p:ph type="sldNum" sz="quarter" idx="12"/>
          </p:nvPr>
        </p:nvSpPr>
        <p:spPr/>
        <p:txBody>
          <a:bodyPr/>
          <a:lstStyle/>
          <a:p>
            <a:fld id="{20C15474-9A8A-469E-9DC0-A1D69AB524A6}" type="slidenum">
              <a:rPr lang="en-GB" smtClean="0"/>
              <a:t>8</a:t>
            </a:fld>
            <a:endParaRPr lang="en-GB" dirty="0"/>
          </a:p>
        </p:txBody>
      </p:sp>
      <p:sp>
        <p:nvSpPr>
          <p:cNvPr id="10" name="Textfeld 9">
            <a:extLst>
              <a:ext uri="{FF2B5EF4-FFF2-40B4-BE49-F238E27FC236}">
                <a16:creationId xmlns:a16="http://schemas.microsoft.com/office/drawing/2014/main" id="{3663B108-E2CB-4FD4-A79B-5E12F37C4C67}"/>
              </a:ext>
            </a:extLst>
          </p:cNvPr>
          <p:cNvSpPr txBox="1"/>
          <p:nvPr/>
        </p:nvSpPr>
        <p:spPr>
          <a:xfrm>
            <a:off x="627233" y="1322989"/>
            <a:ext cx="3620731" cy="3265253"/>
          </a:xfrm>
          <a:prstGeom prst="rect">
            <a:avLst/>
          </a:prstGeom>
          <a:noFill/>
        </p:spPr>
        <p:txBody>
          <a:bodyPr wrap="square" rtlCol="0">
            <a:spAutoFit/>
          </a:bodyPr>
          <a:lstStyle/>
          <a:p>
            <a:pPr>
              <a:lnSpc>
                <a:spcPct val="115000"/>
              </a:lnSpc>
              <a:spcAft>
                <a:spcPts val="1000"/>
              </a:spcAft>
            </a:pPr>
            <a:r>
              <a:rPr lang="en-ZA" sz="1600" dirty="0" err="1">
                <a:effectLst/>
                <a:latin typeface="Calibri" panose="020F0502020204030204" pitchFamily="34" charset="0"/>
                <a:ea typeface="PMingLiU" panose="020B0604030504040204" pitchFamily="18" charset="-120"/>
                <a:cs typeface="Times New Roman" panose="02020603050405020304" pitchFamily="18" charset="0"/>
              </a:rPr>
              <a:t>Electroanatomical</a:t>
            </a:r>
            <a:r>
              <a:rPr lang="en-ZA" sz="1600" dirty="0">
                <a:effectLst/>
                <a:latin typeface="Calibri" panose="020F0502020204030204" pitchFamily="34" charset="0"/>
                <a:ea typeface="PMingLiU" panose="020B0604030504040204" pitchFamily="18" charset="-120"/>
                <a:cs typeface="Times New Roman" panose="02020603050405020304" pitchFamily="18" charset="0"/>
              </a:rPr>
              <a:t> map of </a:t>
            </a:r>
            <a:r>
              <a:rPr lang="en-ZA" sz="1600" dirty="0">
                <a:solidFill>
                  <a:srgbClr val="B0A887"/>
                </a:solidFill>
                <a:effectLst/>
                <a:latin typeface="Calibri" panose="020F0502020204030204" pitchFamily="34" charset="0"/>
                <a:ea typeface="PMingLiU" panose="020B0604030504040204" pitchFamily="18" charset="-120"/>
                <a:cs typeface="Times New Roman" panose="02020603050405020304" pitchFamily="18" charset="0"/>
              </a:rPr>
              <a:t>left ventricle</a:t>
            </a:r>
          </a:p>
          <a:p>
            <a:pPr>
              <a:lnSpc>
                <a:spcPct val="115000"/>
              </a:lnSpc>
              <a:spcAft>
                <a:spcPts val="1000"/>
              </a:spcAft>
            </a:pPr>
            <a:r>
              <a:rPr lang="en-ZA" sz="1600" dirty="0">
                <a:solidFill>
                  <a:srgbClr val="ED7808"/>
                </a:solidFill>
                <a:latin typeface="Calibri" panose="020F0502020204030204" pitchFamily="34" charset="0"/>
                <a:ea typeface="PMingLiU" panose="020B0604030504040204" pitchFamily="18" charset="-120"/>
                <a:cs typeface="Times New Roman" panose="02020603050405020304" pitchFamily="18" charset="0"/>
              </a:rPr>
              <a:t>O</a:t>
            </a:r>
            <a:r>
              <a:rPr lang="en-ZA" sz="1600" dirty="0">
                <a:solidFill>
                  <a:srgbClr val="ED7808"/>
                </a:solidFill>
                <a:effectLst/>
                <a:latin typeface="Calibri" panose="020F0502020204030204" pitchFamily="34" charset="0"/>
                <a:ea typeface="PMingLiU" panose="020B0604030504040204" pitchFamily="18" charset="-120"/>
                <a:cs typeface="Times New Roman" panose="02020603050405020304" pitchFamily="18" charset="0"/>
              </a:rPr>
              <a:t>range</a:t>
            </a:r>
            <a:r>
              <a:rPr lang="en-ZA" sz="1600" dirty="0">
                <a:effectLst/>
                <a:latin typeface="Calibri" panose="020F0502020204030204" pitchFamily="34" charset="0"/>
                <a:ea typeface="PMingLiU" panose="020B0604030504040204" pitchFamily="18" charset="-120"/>
                <a:cs typeface="Times New Roman" panose="02020603050405020304" pitchFamily="18" charset="0"/>
              </a:rPr>
              <a:t> dots – His potential</a:t>
            </a:r>
          </a:p>
          <a:p>
            <a:pPr>
              <a:lnSpc>
                <a:spcPct val="115000"/>
              </a:lnSpc>
              <a:spcAft>
                <a:spcPts val="1000"/>
              </a:spcAft>
            </a:pPr>
            <a:r>
              <a:rPr lang="en-ZA" sz="1600" dirty="0">
                <a:solidFill>
                  <a:srgbClr val="D7D708"/>
                </a:solidFill>
                <a:latin typeface="Calibri" panose="020F0502020204030204" pitchFamily="34" charset="0"/>
                <a:ea typeface="PMingLiU" panose="020B0604030504040204" pitchFamily="18" charset="-120"/>
                <a:cs typeface="Times New Roman" panose="02020603050405020304" pitchFamily="18" charset="0"/>
              </a:rPr>
              <a:t>Y</a:t>
            </a:r>
            <a:r>
              <a:rPr lang="en-ZA" sz="1600" dirty="0">
                <a:solidFill>
                  <a:srgbClr val="D7D708"/>
                </a:solidFill>
                <a:effectLst/>
                <a:latin typeface="Calibri" panose="020F0502020204030204" pitchFamily="34" charset="0"/>
                <a:ea typeface="PMingLiU" panose="020B0604030504040204" pitchFamily="18" charset="-120"/>
                <a:cs typeface="Times New Roman" panose="02020603050405020304" pitchFamily="18" charset="0"/>
              </a:rPr>
              <a:t>ellow</a:t>
            </a:r>
            <a:r>
              <a:rPr lang="en-ZA" sz="1600" dirty="0">
                <a:effectLst/>
                <a:latin typeface="Calibri" panose="020F0502020204030204" pitchFamily="34" charset="0"/>
                <a:ea typeface="PMingLiU" panose="020B0604030504040204" pitchFamily="18" charset="-120"/>
                <a:cs typeface="Times New Roman" panose="02020603050405020304" pitchFamily="18" charset="0"/>
              </a:rPr>
              <a:t> dots – Purkinje potentials</a:t>
            </a:r>
          </a:p>
          <a:p>
            <a:pPr>
              <a:lnSpc>
                <a:spcPct val="115000"/>
              </a:lnSpc>
              <a:spcAft>
                <a:spcPts val="1000"/>
              </a:spcAft>
            </a:pPr>
            <a:r>
              <a:rPr lang="en-ZA" sz="1600" dirty="0">
                <a:solidFill>
                  <a:srgbClr val="B60908"/>
                </a:solidFill>
                <a:latin typeface="Calibri" panose="020F0502020204030204" pitchFamily="34" charset="0"/>
                <a:ea typeface="PMingLiU" panose="020B0604030504040204" pitchFamily="18" charset="-120"/>
                <a:cs typeface="Times New Roman" panose="02020603050405020304" pitchFamily="18" charset="0"/>
              </a:rPr>
              <a:t>R</a:t>
            </a:r>
            <a:r>
              <a:rPr lang="en-ZA" sz="1600" dirty="0">
                <a:solidFill>
                  <a:srgbClr val="B60908"/>
                </a:solidFill>
                <a:effectLst/>
                <a:latin typeface="Calibri" panose="020F0502020204030204" pitchFamily="34" charset="0"/>
                <a:ea typeface="PMingLiU" panose="020B0604030504040204" pitchFamily="18" charset="-120"/>
                <a:cs typeface="Times New Roman" panose="02020603050405020304" pitchFamily="18" charset="0"/>
              </a:rPr>
              <a:t>ed</a:t>
            </a:r>
            <a:r>
              <a:rPr lang="en-ZA" sz="1600" dirty="0">
                <a:effectLst/>
                <a:latin typeface="Calibri" panose="020F0502020204030204" pitchFamily="34" charset="0"/>
                <a:ea typeface="PMingLiU" panose="020B0604030504040204" pitchFamily="18" charset="-120"/>
                <a:cs typeface="Times New Roman" panose="02020603050405020304" pitchFamily="18" charset="0"/>
              </a:rPr>
              <a:t> dots – ablation points at distal ends of the left anterior and posterior fascicles </a:t>
            </a:r>
          </a:p>
          <a:p>
            <a:pPr>
              <a:lnSpc>
                <a:spcPct val="115000"/>
              </a:lnSpc>
              <a:spcAft>
                <a:spcPts val="1000"/>
              </a:spcAft>
            </a:pPr>
            <a:r>
              <a:rPr lang="en-ZA" sz="1600" dirty="0">
                <a:solidFill>
                  <a:srgbClr val="09A7DE"/>
                </a:solidFill>
                <a:latin typeface="Calibri" panose="020F0502020204030204" pitchFamily="34" charset="0"/>
                <a:ea typeface="PMingLiU" panose="020B0604030504040204" pitchFamily="18" charset="-120"/>
                <a:cs typeface="Times New Roman" panose="02020603050405020304" pitchFamily="18" charset="0"/>
              </a:rPr>
              <a:t>B</a:t>
            </a:r>
            <a:r>
              <a:rPr lang="en-ZA" sz="1600" dirty="0">
                <a:solidFill>
                  <a:srgbClr val="09A7DE"/>
                </a:solidFill>
                <a:effectLst/>
                <a:latin typeface="Calibri" panose="020F0502020204030204" pitchFamily="34" charset="0"/>
                <a:ea typeface="PMingLiU" panose="020B0604030504040204" pitchFamily="18" charset="-120"/>
                <a:cs typeface="Times New Roman" panose="02020603050405020304" pitchFamily="18" charset="0"/>
              </a:rPr>
              <a:t>lue</a:t>
            </a:r>
            <a:r>
              <a:rPr lang="en-ZA" sz="1600" dirty="0">
                <a:effectLst/>
                <a:latin typeface="Calibri" panose="020F0502020204030204" pitchFamily="34" charset="0"/>
                <a:ea typeface="PMingLiU" panose="020B0604030504040204" pitchFamily="18" charset="-120"/>
                <a:cs typeface="Times New Roman" panose="02020603050405020304" pitchFamily="18" charset="0"/>
              </a:rPr>
              <a:t> dot – good pace match for left posterior fascicle morphology</a:t>
            </a:r>
          </a:p>
          <a:p>
            <a:pPr>
              <a:lnSpc>
                <a:spcPct val="115000"/>
              </a:lnSpc>
              <a:spcAft>
                <a:spcPts val="1000"/>
              </a:spcAft>
            </a:pPr>
            <a:r>
              <a:rPr lang="en-ZA" sz="1600" dirty="0">
                <a:solidFill>
                  <a:srgbClr val="308F30"/>
                </a:solidFill>
                <a:effectLst/>
                <a:latin typeface="Calibri" panose="020F0502020204030204" pitchFamily="34" charset="0"/>
                <a:ea typeface="PMingLiU" panose="020B0604030504040204" pitchFamily="18" charset="-120"/>
                <a:cs typeface="Times New Roman" panose="02020603050405020304" pitchFamily="18" charset="0"/>
              </a:rPr>
              <a:t>Green</a:t>
            </a:r>
            <a:r>
              <a:rPr lang="en-ZA" sz="1600" dirty="0">
                <a:effectLst/>
                <a:latin typeface="Calibri" panose="020F0502020204030204" pitchFamily="34" charset="0"/>
                <a:ea typeface="PMingLiU" panose="020B0604030504040204" pitchFamily="18" charset="-120"/>
                <a:cs typeface="Times New Roman" panose="02020603050405020304" pitchFamily="18" charset="0"/>
              </a:rPr>
              <a:t> dots – reasonable pace match for left anterior fascicle morphology</a:t>
            </a:r>
            <a:endParaRPr lang="de-AT" sz="1600" dirty="0">
              <a:effectLst/>
              <a:latin typeface="Calibri" panose="020F0502020204030204" pitchFamily="34" charset="0"/>
              <a:ea typeface="PMingLiU" panose="020B0604030504040204" pitchFamily="18" charset="-120"/>
              <a:cs typeface="Times New Roman" panose="02020603050405020304" pitchFamily="18" charset="0"/>
            </a:endParaRPr>
          </a:p>
        </p:txBody>
      </p:sp>
      <p:pic>
        <p:nvPicPr>
          <p:cNvPr id="7" name="Grafik 6">
            <a:extLst>
              <a:ext uri="{FF2B5EF4-FFF2-40B4-BE49-F238E27FC236}">
                <a16:creationId xmlns:a16="http://schemas.microsoft.com/office/drawing/2014/main" id="{5424F098-1974-432E-8B0B-96CC801829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47964" y="1191471"/>
            <a:ext cx="4187432" cy="3245134"/>
          </a:xfrm>
          <a:prstGeom prst="rect">
            <a:avLst/>
          </a:prstGeom>
        </p:spPr>
      </p:pic>
    </p:spTree>
    <p:extLst>
      <p:ext uri="{BB962C8B-B14F-4D97-AF65-F5344CB8AC3E}">
        <p14:creationId xmlns:p14="http://schemas.microsoft.com/office/powerpoint/2010/main" val="4178202205"/>
      </p:ext>
    </p:extLst>
  </p:cSld>
  <p:clrMapOvr>
    <a:masterClrMapping/>
  </p:clrMapOvr>
  <p:transition spd="med">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a:t>
            </a:r>
            <a:br>
              <a:rPr lang="en-GB" sz="3200" b="0" dirty="0"/>
            </a:br>
            <a:r>
              <a:rPr lang="en-GB" sz="2200" b="0" dirty="0"/>
              <a:t>Management</a:t>
            </a:r>
          </a:p>
        </p:txBody>
      </p:sp>
      <p:sp>
        <p:nvSpPr>
          <p:cNvPr id="3" name="Footer Placeholder 2"/>
          <p:cNvSpPr>
            <a:spLocks noGrp="1"/>
          </p:cNvSpPr>
          <p:nvPr>
            <p:ph type="ftr" sz="quarter" idx="11"/>
          </p:nvPr>
        </p:nvSpPr>
        <p:spPr/>
        <p:txBody>
          <a:bodyPr/>
          <a:lstStyle/>
          <a:p>
            <a:r>
              <a:rPr lang="en-GB" dirty="0"/>
              <a:t>EHJ-CR-D-21-00688</a:t>
            </a:r>
          </a:p>
        </p:txBody>
      </p:sp>
      <p:sp>
        <p:nvSpPr>
          <p:cNvPr id="4" name="Slide Number Placeholder 3"/>
          <p:cNvSpPr>
            <a:spLocks noGrp="1"/>
          </p:cNvSpPr>
          <p:nvPr>
            <p:ph type="sldNum" sz="quarter" idx="12"/>
          </p:nvPr>
        </p:nvSpPr>
        <p:spPr/>
        <p:txBody>
          <a:bodyPr/>
          <a:lstStyle/>
          <a:p>
            <a:fld id="{20C15474-9A8A-469E-9DC0-A1D69AB524A6}" type="slidenum">
              <a:rPr lang="en-GB" smtClean="0"/>
              <a:t>9</a:t>
            </a:fld>
            <a:endParaRPr lang="en-GB" dirty="0"/>
          </a:p>
        </p:txBody>
      </p:sp>
      <p:sp>
        <p:nvSpPr>
          <p:cNvPr id="10" name="Textfeld 9">
            <a:extLst>
              <a:ext uri="{FF2B5EF4-FFF2-40B4-BE49-F238E27FC236}">
                <a16:creationId xmlns:a16="http://schemas.microsoft.com/office/drawing/2014/main" id="{3663B108-E2CB-4FD4-A79B-5E12F37C4C67}"/>
              </a:ext>
            </a:extLst>
          </p:cNvPr>
          <p:cNvSpPr txBox="1"/>
          <p:nvPr/>
        </p:nvSpPr>
        <p:spPr>
          <a:xfrm>
            <a:off x="971600" y="1350169"/>
            <a:ext cx="2300238" cy="646331"/>
          </a:xfrm>
          <a:prstGeom prst="rect">
            <a:avLst/>
          </a:prstGeom>
          <a:noFill/>
        </p:spPr>
        <p:txBody>
          <a:bodyPr wrap="square" rtlCol="0">
            <a:spAutoFit/>
          </a:bodyPr>
          <a:lstStyle/>
          <a:p>
            <a:r>
              <a:rPr lang="de-DE" dirty="0"/>
              <a:t>12-lead ECG </a:t>
            </a:r>
            <a:r>
              <a:rPr lang="de-DE" dirty="0" err="1"/>
              <a:t>pre</a:t>
            </a:r>
            <a:r>
              <a:rPr lang="de-DE" dirty="0"/>
              <a:t> and </a:t>
            </a:r>
            <a:r>
              <a:rPr lang="de-DE" dirty="0" err="1"/>
              <a:t>post</a:t>
            </a:r>
            <a:r>
              <a:rPr lang="de-DE" dirty="0"/>
              <a:t> ablation</a:t>
            </a:r>
            <a:endParaRPr lang="de-AT" dirty="0"/>
          </a:p>
        </p:txBody>
      </p:sp>
      <p:pic>
        <p:nvPicPr>
          <p:cNvPr id="7" name="Grafik 6">
            <a:extLst>
              <a:ext uri="{FF2B5EF4-FFF2-40B4-BE49-F238E27FC236}">
                <a16:creationId xmlns:a16="http://schemas.microsoft.com/office/drawing/2014/main" id="{2806C4A2-CB12-4087-B41D-B00EB397406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03613" y="593451"/>
            <a:ext cx="4124191" cy="3956597"/>
          </a:xfrm>
          <a:prstGeom prst="rect">
            <a:avLst/>
          </a:prstGeom>
        </p:spPr>
      </p:pic>
    </p:spTree>
    <p:extLst>
      <p:ext uri="{BB962C8B-B14F-4D97-AF65-F5344CB8AC3E}">
        <p14:creationId xmlns:p14="http://schemas.microsoft.com/office/powerpoint/2010/main" val="2305655874"/>
      </p:ext>
    </p:extLst>
  </p:cSld>
  <p:clrMapOvr>
    <a:masterClrMapping/>
  </p:clrMapOvr>
  <p:transition spd="med">
    <p:push dir="u"/>
  </p:transition>
</p:sld>
</file>

<file path=ppt/theme/theme1.xml><?xml version="1.0" encoding="utf-8"?>
<a:theme xmlns:a="http://schemas.openxmlformats.org/drawingml/2006/main" name="Covers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wrap="none" lIns="0" tIns="0" rIns="0" bIns="0" rtlCol="0" anchor="t">
        <a:normAutofit/>
      </a:bodyPr>
      <a:lstStyle>
        <a:defPPr>
          <a:defRPr dirty="0" smtClean="0"/>
        </a:defPPr>
      </a:lstStyle>
    </a:txDef>
  </a:objectDefaults>
  <a:extraClrSchemeLst/>
</a:theme>
</file>

<file path=ppt/theme/theme2.xml><?xml version="1.0" encoding="utf-8"?>
<a:theme xmlns:a="http://schemas.openxmlformats.org/drawingml/2006/main" name="Main content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Block colour divider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Image divider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Intro content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683</Words>
  <Application>Microsoft Office PowerPoint</Application>
  <PresentationFormat>Bildschirmpräsentation (16:9)</PresentationFormat>
  <Paragraphs>84</Paragraphs>
  <Slides>13</Slides>
  <Notes>0</Notes>
  <HiddenSlides>0</HiddenSlides>
  <MMClips>0</MMClips>
  <ScaleCrop>false</ScaleCrop>
  <HeadingPairs>
    <vt:vector size="6" baseType="variant">
      <vt:variant>
        <vt:lpstr>Verwendete Schriftarten</vt:lpstr>
      </vt:variant>
      <vt:variant>
        <vt:i4>2</vt:i4>
      </vt:variant>
      <vt:variant>
        <vt:lpstr>Design</vt:lpstr>
      </vt:variant>
      <vt:variant>
        <vt:i4>5</vt:i4>
      </vt:variant>
      <vt:variant>
        <vt:lpstr>Folientitel</vt:lpstr>
      </vt:variant>
      <vt:variant>
        <vt:i4>13</vt:i4>
      </vt:variant>
    </vt:vector>
  </HeadingPairs>
  <TitlesOfParts>
    <vt:vector size="20" baseType="lpstr">
      <vt:lpstr>Arial</vt:lpstr>
      <vt:lpstr>Calibri</vt:lpstr>
      <vt:lpstr>Covers slide master</vt:lpstr>
      <vt:lpstr>Main content slide master</vt:lpstr>
      <vt:lpstr>Block colour divider slide master</vt:lpstr>
      <vt:lpstr>Image divider slide master</vt:lpstr>
      <vt:lpstr>Intro content slide master</vt:lpstr>
      <vt:lpstr>Successful ablation of bifocal PVCs from both left bundle branches triggering polymorphic VT in LQTS 2</vt:lpstr>
      <vt:lpstr>Introduction</vt:lpstr>
      <vt:lpstr>Case Presentation History and Examination Findings</vt:lpstr>
      <vt:lpstr>Case Presentation Investigations</vt:lpstr>
      <vt:lpstr>Case Presentation Management</vt:lpstr>
      <vt:lpstr>Case Presentation Management</vt:lpstr>
      <vt:lpstr>Case Presentation Management</vt:lpstr>
      <vt:lpstr>Case Presentation Management</vt:lpstr>
      <vt:lpstr>Case Presentation Management</vt:lpstr>
      <vt:lpstr>Case Presentation Follow-up</vt:lpstr>
      <vt:lpstr>Discussion </vt:lpstr>
      <vt:lpstr>Learning points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1 October 2017</dc:title>
  <dc:creator>Mark Arnold</dc:creator>
  <cp:lastModifiedBy>Martin Martinek</cp:lastModifiedBy>
  <cp:revision>50</cp:revision>
  <dcterms:created xsi:type="dcterms:W3CDTF">2017-10-02T09:19:02Z</dcterms:created>
  <dcterms:modified xsi:type="dcterms:W3CDTF">2021-10-23T16:54:33Z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446924040</vt:i4>
  </property>
  <property fmtid="{D5CDD505-2E9C-101B-9397-08002B2CF9AE}" pid="3" name="_NewReviewCycle">
    <vt:lpwstr/>
  </property>
  <property fmtid="{D5CDD505-2E9C-101B-9397-08002B2CF9AE}" pid="4" name="_EmailSubject">
    <vt:lpwstr>EHJ-CR Template</vt:lpwstr>
  </property>
  <property fmtid="{D5CDD505-2E9C-101B-9397-08002B2CF9AE}" pid="5" name="_AuthorEmail">
    <vt:lpwstr>charley.james@oup.com</vt:lpwstr>
  </property>
  <property fmtid="{D5CDD505-2E9C-101B-9397-08002B2CF9AE}" pid="6" name="_AuthorEmailDisplayName">
    <vt:lpwstr>JAMES, Charley</vt:lpwstr>
  </property>
</Properties>
</file>