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4711363" cy="10818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92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3352" y="1770580"/>
            <a:ext cx="12504659" cy="3766550"/>
          </a:xfrm>
        </p:spPr>
        <p:txBody>
          <a:bodyPr anchor="b"/>
          <a:lstStyle>
            <a:lvl1pPr algn="ctr">
              <a:defRPr sz="9465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38921" y="5682382"/>
            <a:ext cx="11033522" cy="2612041"/>
          </a:xfrm>
        </p:spPr>
        <p:txBody>
          <a:bodyPr/>
          <a:lstStyle>
            <a:lvl1pPr marL="0" indent="0" algn="ctr">
              <a:buNone/>
              <a:defRPr sz="3786"/>
            </a:lvl1pPr>
            <a:lvl2pPr marL="721233" indent="0" algn="ctr">
              <a:buNone/>
              <a:defRPr sz="3155"/>
            </a:lvl2pPr>
            <a:lvl3pPr marL="1442466" indent="0" algn="ctr">
              <a:buNone/>
              <a:defRPr sz="2840"/>
            </a:lvl3pPr>
            <a:lvl4pPr marL="2163699" indent="0" algn="ctr">
              <a:buNone/>
              <a:defRPr sz="2524"/>
            </a:lvl4pPr>
            <a:lvl5pPr marL="2884932" indent="0" algn="ctr">
              <a:buNone/>
              <a:defRPr sz="2524"/>
            </a:lvl5pPr>
            <a:lvl6pPr marL="3606165" indent="0" algn="ctr">
              <a:buNone/>
              <a:defRPr sz="2524"/>
            </a:lvl6pPr>
            <a:lvl7pPr marL="4327398" indent="0" algn="ctr">
              <a:buNone/>
              <a:defRPr sz="2524"/>
            </a:lvl7pPr>
            <a:lvl8pPr marL="5048631" indent="0" algn="ctr">
              <a:buNone/>
              <a:defRPr sz="2524"/>
            </a:lvl8pPr>
            <a:lvl9pPr marL="5769864" indent="0" algn="ctr">
              <a:buNone/>
              <a:defRPr sz="252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BAF23-B9D9-462A-99DA-913A24A5D080}" type="datetimeFigureOut">
              <a:rPr lang="it-IT" smtClean="0"/>
              <a:t>23/08/2021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2D697-7D4D-4B33-92B0-C8005FDAD66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2476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BAF23-B9D9-462A-99DA-913A24A5D080}" type="datetimeFigureOut">
              <a:rPr lang="it-IT" smtClean="0"/>
              <a:t>23/08/2021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2D697-7D4D-4B33-92B0-C8005FDAD66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19137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527820" y="576002"/>
            <a:ext cx="3172138" cy="9168444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11407" y="576002"/>
            <a:ext cx="9332521" cy="9168444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BAF23-B9D9-462A-99DA-913A24A5D080}" type="datetimeFigureOut">
              <a:rPr lang="it-IT" smtClean="0"/>
              <a:t>23/08/2021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2D697-7D4D-4B33-92B0-C8005FDAD66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0892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BAF23-B9D9-462A-99DA-913A24A5D080}" type="datetimeFigureOut">
              <a:rPr lang="it-IT" smtClean="0"/>
              <a:t>23/08/2021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2D697-7D4D-4B33-92B0-C8005FDAD66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69226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745" y="2697193"/>
            <a:ext cx="12688551" cy="4500325"/>
          </a:xfrm>
        </p:spPr>
        <p:txBody>
          <a:bodyPr anchor="b"/>
          <a:lstStyle>
            <a:lvl1pPr>
              <a:defRPr sz="9465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3745" y="7240093"/>
            <a:ext cx="12688551" cy="2366615"/>
          </a:xfrm>
        </p:spPr>
        <p:txBody>
          <a:bodyPr/>
          <a:lstStyle>
            <a:lvl1pPr marL="0" indent="0">
              <a:buNone/>
              <a:defRPr sz="3786">
                <a:solidFill>
                  <a:schemeClr val="tx1"/>
                </a:solidFill>
              </a:defRPr>
            </a:lvl1pPr>
            <a:lvl2pPr marL="721233" indent="0">
              <a:buNone/>
              <a:defRPr sz="3155">
                <a:solidFill>
                  <a:schemeClr val="tx1">
                    <a:tint val="75000"/>
                  </a:schemeClr>
                </a:solidFill>
              </a:defRPr>
            </a:lvl2pPr>
            <a:lvl3pPr marL="1442466" indent="0">
              <a:buNone/>
              <a:defRPr sz="2840">
                <a:solidFill>
                  <a:schemeClr val="tx1">
                    <a:tint val="75000"/>
                  </a:schemeClr>
                </a:solidFill>
              </a:defRPr>
            </a:lvl3pPr>
            <a:lvl4pPr marL="2163699" indent="0">
              <a:buNone/>
              <a:defRPr sz="2524">
                <a:solidFill>
                  <a:schemeClr val="tx1">
                    <a:tint val="75000"/>
                  </a:schemeClr>
                </a:solidFill>
              </a:defRPr>
            </a:lvl4pPr>
            <a:lvl5pPr marL="2884932" indent="0">
              <a:buNone/>
              <a:defRPr sz="2524">
                <a:solidFill>
                  <a:schemeClr val="tx1">
                    <a:tint val="75000"/>
                  </a:schemeClr>
                </a:solidFill>
              </a:defRPr>
            </a:lvl5pPr>
            <a:lvl6pPr marL="3606165" indent="0">
              <a:buNone/>
              <a:defRPr sz="2524">
                <a:solidFill>
                  <a:schemeClr val="tx1">
                    <a:tint val="75000"/>
                  </a:schemeClr>
                </a:solidFill>
              </a:defRPr>
            </a:lvl6pPr>
            <a:lvl7pPr marL="4327398" indent="0">
              <a:buNone/>
              <a:defRPr sz="2524">
                <a:solidFill>
                  <a:schemeClr val="tx1">
                    <a:tint val="75000"/>
                  </a:schemeClr>
                </a:solidFill>
              </a:defRPr>
            </a:lvl7pPr>
            <a:lvl8pPr marL="5048631" indent="0">
              <a:buNone/>
              <a:defRPr sz="2524">
                <a:solidFill>
                  <a:schemeClr val="tx1">
                    <a:tint val="75000"/>
                  </a:schemeClr>
                </a:solidFill>
              </a:defRPr>
            </a:lvl8pPr>
            <a:lvl9pPr marL="5769864" indent="0">
              <a:buNone/>
              <a:defRPr sz="25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BAF23-B9D9-462A-99DA-913A24A5D080}" type="datetimeFigureOut">
              <a:rPr lang="it-IT" smtClean="0"/>
              <a:t>23/08/2021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2D697-7D4D-4B33-92B0-C8005FDAD66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66561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11406" y="2880008"/>
            <a:ext cx="6252329" cy="686443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47628" y="2880008"/>
            <a:ext cx="6252329" cy="686443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BAF23-B9D9-462A-99DA-913A24A5D080}" type="datetimeFigureOut">
              <a:rPr lang="it-IT" smtClean="0"/>
              <a:t>23/08/2021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2D697-7D4D-4B33-92B0-C8005FDAD66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71116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322" y="576004"/>
            <a:ext cx="12688551" cy="2091137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3324" y="2652113"/>
            <a:ext cx="6223595" cy="1299759"/>
          </a:xfrm>
        </p:spPr>
        <p:txBody>
          <a:bodyPr anchor="b"/>
          <a:lstStyle>
            <a:lvl1pPr marL="0" indent="0">
              <a:buNone/>
              <a:defRPr sz="3786" b="1"/>
            </a:lvl1pPr>
            <a:lvl2pPr marL="721233" indent="0">
              <a:buNone/>
              <a:defRPr sz="3155" b="1"/>
            </a:lvl2pPr>
            <a:lvl3pPr marL="1442466" indent="0">
              <a:buNone/>
              <a:defRPr sz="2840" b="1"/>
            </a:lvl3pPr>
            <a:lvl4pPr marL="2163699" indent="0">
              <a:buNone/>
              <a:defRPr sz="2524" b="1"/>
            </a:lvl4pPr>
            <a:lvl5pPr marL="2884932" indent="0">
              <a:buNone/>
              <a:defRPr sz="2524" b="1"/>
            </a:lvl5pPr>
            <a:lvl6pPr marL="3606165" indent="0">
              <a:buNone/>
              <a:defRPr sz="2524" b="1"/>
            </a:lvl6pPr>
            <a:lvl7pPr marL="4327398" indent="0">
              <a:buNone/>
              <a:defRPr sz="2524" b="1"/>
            </a:lvl7pPr>
            <a:lvl8pPr marL="5048631" indent="0">
              <a:buNone/>
              <a:defRPr sz="2524" b="1"/>
            </a:lvl8pPr>
            <a:lvl9pPr marL="5769864" indent="0">
              <a:buNone/>
              <a:defRPr sz="2524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13324" y="3951872"/>
            <a:ext cx="6223595" cy="581260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47629" y="2652113"/>
            <a:ext cx="6254245" cy="1299759"/>
          </a:xfrm>
        </p:spPr>
        <p:txBody>
          <a:bodyPr anchor="b"/>
          <a:lstStyle>
            <a:lvl1pPr marL="0" indent="0">
              <a:buNone/>
              <a:defRPr sz="3786" b="1"/>
            </a:lvl1pPr>
            <a:lvl2pPr marL="721233" indent="0">
              <a:buNone/>
              <a:defRPr sz="3155" b="1"/>
            </a:lvl2pPr>
            <a:lvl3pPr marL="1442466" indent="0">
              <a:buNone/>
              <a:defRPr sz="2840" b="1"/>
            </a:lvl3pPr>
            <a:lvl4pPr marL="2163699" indent="0">
              <a:buNone/>
              <a:defRPr sz="2524" b="1"/>
            </a:lvl4pPr>
            <a:lvl5pPr marL="2884932" indent="0">
              <a:buNone/>
              <a:defRPr sz="2524" b="1"/>
            </a:lvl5pPr>
            <a:lvl6pPr marL="3606165" indent="0">
              <a:buNone/>
              <a:defRPr sz="2524" b="1"/>
            </a:lvl6pPr>
            <a:lvl7pPr marL="4327398" indent="0">
              <a:buNone/>
              <a:defRPr sz="2524" b="1"/>
            </a:lvl7pPr>
            <a:lvl8pPr marL="5048631" indent="0">
              <a:buNone/>
              <a:defRPr sz="2524" b="1"/>
            </a:lvl8pPr>
            <a:lvl9pPr marL="5769864" indent="0">
              <a:buNone/>
              <a:defRPr sz="2524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47629" y="3951872"/>
            <a:ext cx="6254245" cy="581260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BAF23-B9D9-462A-99DA-913A24A5D080}" type="datetimeFigureOut">
              <a:rPr lang="it-IT" smtClean="0"/>
              <a:t>23/08/2021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2D697-7D4D-4B33-92B0-C8005FDAD66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4443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BAF23-B9D9-462A-99DA-913A24A5D080}" type="datetimeFigureOut">
              <a:rPr lang="it-IT" smtClean="0"/>
              <a:t>23/08/2021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2D697-7D4D-4B33-92B0-C8005FDAD66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31781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BAF23-B9D9-462A-99DA-913A24A5D080}" type="datetimeFigureOut">
              <a:rPr lang="it-IT" smtClean="0"/>
              <a:t>23/08/2021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2D697-7D4D-4B33-92B0-C8005FDAD66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72598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323" y="721254"/>
            <a:ext cx="4744797" cy="2524390"/>
          </a:xfrm>
        </p:spPr>
        <p:txBody>
          <a:bodyPr anchor="b"/>
          <a:lstStyle>
            <a:lvl1pPr>
              <a:defRPr sz="5048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4245" y="1557711"/>
            <a:ext cx="7447628" cy="7688369"/>
          </a:xfrm>
        </p:spPr>
        <p:txBody>
          <a:bodyPr/>
          <a:lstStyle>
            <a:lvl1pPr>
              <a:defRPr sz="5048"/>
            </a:lvl1pPr>
            <a:lvl2pPr>
              <a:defRPr sz="4417"/>
            </a:lvl2pPr>
            <a:lvl3pPr>
              <a:defRPr sz="3786"/>
            </a:lvl3pPr>
            <a:lvl4pPr>
              <a:defRPr sz="3155"/>
            </a:lvl4pPr>
            <a:lvl5pPr>
              <a:defRPr sz="3155"/>
            </a:lvl5pPr>
            <a:lvl6pPr>
              <a:defRPr sz="3155"/>
            </a:lvl6pPr>
            <a:lvl7pPr>
              <a:defRPr sz="3155"/>
            </a:lvl7pPr>
            <a:lvl8pPr>
              <a:defRPr sz="3155"/>
            </a:lvl8pPr>
            <a:lvl9pPr>
              <a:defRPr sz="315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13323" y="3245644"/>
            <a:ext cx="4744797" cy="6012957"/>
          </a:xfrm>
        </p:spPr>
        <p:txBody>
          <a:bodyPr/>
          <a:lstStyle>
            <a:lvl1pPr marL="0" indent="0">
              <a:buNone/>
              <a:defRPr sz="2524"/>
            </a:lvl1pPr>
            <a:lvl2pPr marL="721233" indent="0">
              <a:buNone/>
              <a:defRPr sz="2209"/>
            </a:lvl2pPr>
            <a:lvl3pPr marL="1442466" indent="0">
              <a:buNone/>
              <a:defRPr sz="1893"/>
            </a:lvl3pPr>
            <a:lvl4pPr marL="2163699" indent="0">
              <a:buNone/>
              <a:defRPr sz="1578"/>
            </a:lvl4pPr>
            <a:lvl5pPr marL="2884932" indent="0">
              <a:buNone/>
              <a:defRPr sz="1578"/>
            </a:lvl5pPr>
            <a:lvl6pPr marL="3606165" indent="0">
              <a:buNone/>
              <a:defRPr sz="1578"/>
            </a:lvl6pPr>
            <a:lvl7pPr marL="4327398" indent="0">
              <a:buNone/>
              <a:defRPr sz="1578"/>
            </a:lvl7pPr>
            <a:lvl8pPr marL="5048631" indent="0">
              <a:buNone/>
              <a:defRPr sz="1578"/>
            </a:lvl8pPr>
            <a:lvl9pPr marL="5769864" indent="0">
              <a:buNone/>
              <a:defRPr sz="1578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BAF23-B9D9-462A-99DA-913A24A5D080}" type="datetimeFigureOut">
              <a:rPr lang="it-IT" smtClean="0"/>
              <a:t>23/08/2021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2D697-7D4D-4B33-92B0-C8005FDAD66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3134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323" y="721254"/>
            <a:ext cx="4744797" cy="2524390"/>
          </a:xfrm>
        </p:spPr>
        <p:txBody>
          <a:bodyPr anchor="b"/>
          <a:lstStyle>
            <a:lvl1pPr>
              <a:defRPr sz="5048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54245" y="1557711"/>
            <a:ext cx="7447628" cy="7688369"/>
          </a:xfrm>
        </p:spPr>
        <p:txBody>
          <a:bodyPr anchor="t"/>
          <a:lstStyle>
            <a:lvl1pPr marL="0" indent="0">
              <a:buNone/>
              <a:defRPr sz="5048"/>
            </a:lvl1pPr>
            <a:lvl2pPr marL="721233" indent="0">
              <a:buNone/>
              <a:defRPr sz="4417"/>
            </a:lvl2pPr>
            <a:lvl3pPr marL="1442466" indent="0">
              <a:buNone/>
              <a:defRPr sz="3786"/>
            </a:lvl3pPr>
            <a:lvl4pPr marL="2163699" indent="0">
              <a:buNone/>
              <a:defRPr sz="3155"/>
            </a:lvl4pPr>
            <a:lvl5pPr marL="2884932" indent="0">
              <a:buNone/>
              <a:defRPr sz="3155"/>
            </a:lvl5pPr>
            <a:lvl6pPr marL="3606165" indent="0">
              <a:buNone/>
              <a:defRPr sz="3155"/>
            </a:lvl6pPr>
            <a:lvl7pPr marL="4327398" indent="0">
              <a:buNone/>
              <a:defRPr sz="3155"/>
            </a:lvl7pPr>
            <a:lvl8pPr marL="5048631" indent="0">
              <a:buNone/>
              <a:defRPr sz="3155"/>
            </a:lvl8pPr>
            <a:lvl9pPr marL="5769864" indent="0">
              <a:buNone/>
              <a:defRPr sz="315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13323" y="3245644"/>
            <a:ext cx="4744797" cy="6012957"/>
          </a:xfrm>
        </p:spPr>
        <p:txBody>
          <a:bodyPr/>
          <a:lstStyle>
            <a:lvl1pPr marL="0" indent="0">
              <a:buNone/>
              <a:defRPr sz="2524"/>
            </a:lvl1pPr>
            <a:lvl2pPr marL="721233" indent="0">
              <a:buNone/>
              <a:defRPr sz="2209"/>
            </a:lvl2pPr>
            <a:lvl3pPr marL="1442466" indent="0">
              <a:buNone/>
              <a:defRPr sz="1893"/>
            </a:lvl3pPr>
            <a:lvl4pPr marL="2163699" indent="0">
              <a:buNone/>
              <a:defRPr sz="1578"/>
            </a:lvl4pPr>
            <a:lvl5pPr marL="2884932" indent="0">
              <a:buNone/>
              <a:defRPr sz="1578"/>
            </a:lvl5pPr>
            <a:lvl6pPr marL="3606165" indent="0">
              <a:buNone/>
              <a:defRPr sz="1578"/>
            </a:lvl6pPr>
            <a:lvl7pPr marL="4327398" indent="0">
              <a:buNone/>
              <a:defRPr sz="1578"/>
            </a:lvl7pPr>
            <a:lvl8pPr marL="5048631" indent="0">
              <a:buNone/>
              <a:defRPr sz="1578"/>
            </a:lvl8pPr>
            <a:lvl9pPr marL="5769864" indent="0">
              <a:buNone/>
              <a:defRPr sz="1578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BAF23-B9D9-462A-99DA-913A24A5D080}" type="datetimeFigureOut">
              <a:rPr lang="it-IT" smtClean="0"/>
              <a:t>23/08/2021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2D697-7D4D-4B33-92B0-C8005FDAD66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97246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11406" y="576004"/>
            <a:ext cx="12688551" cy="20911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1406" y="2880008"/>
            <a:ext cx="12688551" cy="68644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11406" y="10027439"/>
            <a:ext cx="3310057" cy="5760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4BAF23-B9D9-462A-99DA-913A24A5D080}" type="datetimeFigureOut">
              <a:rPr lang="it-IT" smtClean="0"/>
              <a:t>23/08/2021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73139" y="10027439"/>
            <a:ext cx="4965085" cy="5760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89900" y="10027439"/>
            <a:ext cx="3310057" cy="5760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A2D697-7D4D-4B33-92B0-C8005FDAD66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79983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442466" rtl="0" eaLnBrk="1" latinLnBrk="0" hangingPunct="1">
        <a:lnSpc>
          <a:spcPct val="90000"/>
        </a:lnSpc>
        <a:spcBef>
          <a:spcPct val="0"/>
        </a:spcBef>
        <a:buNone/>
        <a:defRPr sz="69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0617" indent="-360617" algn="l" defTabSz="1442466" rtl="0" eaLnBrk="1" latinLnBrk="0" hangingPunct="1">
        <a:lnSpc>
          <a:spcPct val="90000"/>
        </a:lnSpc>
        <a:spcBef>
          <a:spcPts val="1578"/>
        </a:spcBef>
        <a:buFont typeface="Arial" panose="020B0604020202020204" pitchFamily="34" charset="0"/>
        <a:buChar char="•"/>
        <a:defRPr sz="4417" kern="1200">
          <a:solidFill>
            <a:schemeClr val="tx1"/>
          </a:solidFill>
          <a:latin typeface="+mn-lt"/>
          <a:ea typeface="+mn-ea"/>
          <a:cs typeface="+mn-cs"/>
        </a:defRPr>
      </a:lvl1pPr>
      <a:lvl2pPr marL="1081850" indent="-360617" algn="l" defTabSz="1442466" rtl="0" eaLnBrk="1" latinLnBrk="0" hangingPunct="1">
        <a:lnSpc>
          <a:spcPct val="90000"/>
        </a:lnSpc>
        <a:spcBef>
          <a:spcPts val="789"/>
        </a:spcBef>
        <a:buFont typeface="Arial" panose="020B0604020202020204" pitchFamily="34" charset="0"/>
        <a:buChar char="•"/>
        <a:defRPr sz="3786" kern="1200">
          <a:solidFill>
            <a:schemeClr val="tx1"/>
          </a:solidFill>
          <a:latin typeface="+mn-lt"/>
          <a:ea typeface="+mn-ea"/>
          <a:cs typeface="+mn-cs"/>
        </a:defRPr>
      </a:lvl2pPr>
      <a:lvl3pPr marL="1803083" indent="-360617" algn="l" defTabSz="1442466" rtl="0" eaLnBrk="1" latinLnBrk="0" hangingPunct="1">
        <a:lnSpc>
          <a:spcPct val="90000"/>
        </a:lnSpc>
        <a:spcBef>
          <a:spcPts val="789"/>
        </a:spcBef>
        <a:buFont typeface="Arial" panose="020B0604020202020204" pitchFamily="34" charset="0"/>
        <a:buChar char="•"/>
        <a:defRPr sz="3155" kern="1200">
          <a:solidFill>
            <a:schemeClr val="tx1"/>
          </a:solidFill>
          <a:latin typeface="+mn-lt"/>
          <a:ea typeface="+mn-ea"/>
          <a:cs typeface="+mn-cs"/>
        </a:defRPr>
      </a:lvl3pPr>
      <a:lvl4pPr marL="2524316" indent="-360617" algn="l" defTabSz="1442466" rtl="0" eaLnBrk="1" latinLnBrk="0" hangingPunct="1">
        <a:lnSpc>
          <a:spcPct val="90000"/>
        </a:lnSpc>
        <a:spcBef>
          <a:spcPts val="789"/>
        </a:spcBef>
        <a:buFont typeface="Arial" panose="020B0604020202020204" pitchFamily="34" charset="0"/>
        <a:buChar char="•"/>
        <a:defRPr sz="2840" kern="1200">
          <a:solidFill>
            <a:schemeClr val="tx1"/>
          </a:solidFill>
          <a:latin typeface="+mn-lt"/>
          <a:ea typeface="+mn-ea"/>
          <a:cs typeface="+mn-cs"/>
        </a:defRPr>
      </a:lvl4pPr>
      <a:lvl5pPr marL="3245549" indent="-360617" algn="l" defTabSz="1442466" rtl="0" eaLnBrk="1" latinLnBrk="0" hangingPunct="1">
        <a:lnSpc>
          <a:spcPct val="90000"/>
        </a:lnSpc>
        <a:spcBef>
          <a:spcPts val="789"/>
        </a:spcBef>
        <a:buFont typeface="Arial" panose="020B0604020202020204" pitchFamily="34" charset="0"/>
        <a:buChar char="•"/>
        <a:defRPr sz="2840" kern="1200">
          <a:solidFill>
            <a:schemeClr val="tx1"/>
          </a:solidFill>
          <a:latin typeface="+mn-lt"/>
          <a:ea typeface="+mn-ea"/>
          <a:cs typeface="+mn-cs"/>
        </a:defRPr>
      </a:lvl5pPr>
      <a:lvl6pPr marL="3966782" indent="-360617" algn="l" defTabSz="1442466" rtl="0" eaLnBrk="1" latinLnBrk="0" hangingPunct="1">
        <a:lnSpc>
          <a:spcPct val="90000"/>
        </a:lnSpc>
        <a:spcBef>
          <a:spcPts val="789"/>
        </a:spcBef>
        <a:buFont typeface="Arial" panose="020B0604020202020204" pitchFamily="34" charset="0"/>
        <a:buChar char="•"/>
        <a:defRPr sz="2840" kern="1200">
          <a:solidFill>
            <a:schemeClr val="tx1"/>
          </a:solidFill>
          <a:latin typeface="+mn-lt"/>
          <a:ea typeface="+mn-ea"/>
          <a:cs typeface="+mn-cs"/>
        </a:defRPr>
      </a:lvl6pPr>
      <a:lvl7pPr marL="4688015" indent="-360617" algn="l" defTabSz="1442466" rtl="0" eaLnBrk="1" latinLnBrk="0" hangingPunct="1">
        <a:lnSpc>
          <a:spcPct val="90000"/>
        </a:lnSpc>
        <a:spcBef>
          <a:spcPts val="789"/>
        </a:spcBef>
        <a:buFont typeface="Arial" panose="020B0604020202020204" pitchFamily="34" charset="0"/>
        <a:buChar char="•"/>
        <a:defRPr sz="2840" kern="1200">
          <a:solidFill>
            <a:schemeClr val="tx1"/>
          </a:solidFill>
          <a:latin typeface="+mn-lt"/>
          <a:ea typeface="+mn-ea"/>
          <a:cs typeface="+mn-cs"/>
        </a:defRPr>
      </a:lvl7pPr>
      <a:lvl8pPr marL="5409248" indent="-360617" algn="l" defTabSz="1442466" rtl="0" eaLnBrk="1" latinLnBrk="0" hangingPunct="1">
        <a:lnSpc>
          <a:spcPct val="90000"/>
        </a:lnSpc>
        <a:spcBef>
          <a:spcPts val="789"/>
        </a:spcBef>
        <a:buFont typeface="Arial" panose="020B0604020202020204" pitchFamily="34" charset="0"/>
        <a:buChar char="•"/>
        <a:defRPr sz="2840" kern="1200">
          <a:solidFill>
            <a:schemeClr val="tx1"/>
          </a:solidFill>
          <a:latin typeface="+mn-lt"/>
          <a:ea typeface="+mn-ea"/>
          <a:cs typeface="+mn-cs"/>
        </a:defRPr>
      </a:lvl8pPr>
      <a:lvl9pPr marL="6130481" indent="-360617" algn="l" defTabSz="1442466" rtl="0" eaLnBrk="1" latinLnBrk="0" hangingPunct="1">
        <a:lnSpc>
          <a:spcPct val="90000"/>
        </a:lnSpc>
        <a:spcBef>
          <a:spcPts val="789"/>
        </a:spcBef>
        <a:buFont typeface="Arial" panose="020B0604020202020204" pitchFamily="34" charset="0"/>
        <a:buChar char="•"/>
        <a:defRPr sz="28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42466" rtl="0" eaLnBrk="1" latinLnBrk="0" hangingPunct="1">
        <a:defRPr sz="2840" kern="1200">
          <a:solidFill>
            <a:schemeClr val="tx1"/>
          </a:solidFill>
          <a:latin typeface="+mn-lt"/>
          <a:ea typeface="+mn-ea"/>
          <a:cs typeface="+mn-cs"/>
        </a:defRPr>
      </a:lvl1pPr>
      <a:lvl2pPr marL="721233" algn="l" defTabSz="1442466" rtl="0" eaLnBrk="1" latinLnBrk="0" hangingPunct="1">
        <a:defRPr sz="2840" kern="1200">
          <a:solidFill>
            <a:schemeClr val="tx1"/>
          </a:solidFill>
          <a:latin typeface="+mn-lt"/>
          <a:ea typeface="+mn-ea"/>
          <a:cs typeface="+mn-cs"/>
        </a:defRPr>
      </a:lvl2pPr>
      <a:lvl3pPr marL="1442466" algn="l" defTabSz="1442466" rtl="0" eaLnBrk="1" latinLnBrk="0" hangingPunct="1">
        <a:defRPr sz="2840" kern="1200">
          <a:solidFill>
            <a:schemeClr val="tx1"/>
          </a:solidFill>
          <a:latin typeface="+mn-lt"/>
          <a:ea typeface="+mn-ea"/>
          <a:cs typeface="+mn-cs"/>
        </a:defRPr>
      </a:lvl3pPr>
      <a:lvl4pPr marL="2163699" algn="l" defTabSz="1442466" rtl="0" eaLnBrk="1" latinLnBrk="0" hangingPunct="1">
        <a:defRPr sz="2840" kern="1200">
          <a:solidFill>
            <a:schemeClr val="tx1"/>
          </a:solidFill>
          <a:latin typeface="+mn-lt"/>
          <a:ea typeface="+mn-ea"/>
          <a:cs typeface="+mn-cs"/>
        </a:defRPr>
      </a:lvl4pPr>
      <a:lvl5pPr marL="2884932" algn="l" defTabSz="1442466" rtl="0" eaLnBrk="1" latinLnBrk="0" hangingPunct="1">
        <a:defRPr sz="2840" kern="1200">
          <a:solidFill>
            <a:schemeClr val="tx1"/>
          </a:solidFill>
          <a:latin typeface="+mn-lt"/>
          <a:ea typeface="+mn-ea"/>
          <a:cs typeface="+mn-cs"/>
        </a:defRPr>
      </a:lvl5pPr>
      <a:lvl6pPr marL="3606165" algn="l" defTabSz="1442466" rtl="0" eaLnBrk="1" latinLnBrk="0" hangingPunct="1">
        <a:defRPr sz="2840" kern="1200">
          <a:solidFill>
            <a:schemeClr val="tx1"/>
          </a:solidFill>
          <a:latin typeface="+mn-lt"/>
          <a:ea typeface="+mn-ea"/>
          <a:cs typeface="+mn-cs"/>
        </a:defRPr>
      </a:lvl6pPr>
      <a:lvl7pPr marL="4327398" algn="l" defTabSz="1442466" rtl="0" eaLnBrk="1" latinLnBrk="0" hangingPunct="1">
        <a:defRPr sz="2840" kern="1200">
          <a:solidFill>
            <a:schemeClr val="tx1"/>
          </a:solidFill>
          <a:latin typeface="+mn-lt"/>
          <a:ea typeface="+mn-ea"/>
          <a:cs typeface="+mn-cs"/>
        </a:defRPr>
      </a:lvl7pPr>
      <a:lvl8pPr marL="5048631" algn="l" defTabSz="1442466" rtl="0" eaLnBrk="1" latinLnBrk="0" hangingPunct="1">
        <a:defRPr sz="2840" kern="1200">
          <a:solidFill>
            <a:schemeClr val="tx1"/>
          </a:solidFill>
          <a:latin typeface="+mn-lt"/>
          <a:ea typeface="+mn-ea"/>
          <a:cs typeface="+mn-cs"/>
        </a:defRPr>
      </a:lvl8pPr>
      <a:lvl9pPr marL="5769864" algn="l" defTabSz="1442466" rtl="0" eaLnBrk="1" latinLnBrk="0" hangingPunct="1">
        <a:defRPr sz="28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4.sv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Elemento grafico 12">
            <a:extLst>
              <a:ext uri="{FF2B5EF4-FFF2-40B4-BE49-F238E27FC236}">
                <a16:creationId xmlns:a16="http://schemas.microsoft.com/office/drawing/2014/main" xmlns="" id="{3449C628-3414-480C-93B4-1D9C317EB1B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r="28055"/>
          <a:stretch/>
        </p:blipFill>
        <p:spPr>
          <a:xfrm>
            <a:off x="8387644" y="334060"/>
            <a:ext cx="5195005" cy="5415601"/>
          </a:xfrm>
          <a:prstGeom prst="rect">
            <a:avLst/>
          </a:prstGeom>
        </p:spPr>
      </p:pic>
      <p:pic>
        <p:nvPicPr>
          <p:cNvPr id="15" name="Elemento grafico 14">
            <a:extLst>
              <a:ext uri="{FF2B5EF4-FFF2-40B4-BE49-F238E27FC236}">
                <a16:creationId xmlns:a16="http://schemas.microsoft.com/office/drawing/2014/main" xmlns="" id="{20C799AE-7F12-417F-84CC-99BF166B76A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 r="28055"/>
          <a:stretch/>
        </p:blipFill>
        <p:spPr>
          <a:xfrm>
            <a:off x="4555604" y="5514043"/>
            <a:ext cx="5195005" cy="5415602"/>
          </a:xfrm>
          <a:prstGeom prst="rect">
            <a:avLst/>
          </a:prstGeom>
        </p:spPr>
      </p:pic>
      <p:pic>
        <p:nvPicPr>
          <p:cNvPr id="5" name="Elemento grafico 4">
            <a:extLst>
              <a:ext uri="{FF2B5EF4-FFF2-40B4-BE49-F238E27FC236}">
                <a16:creationId xmlns:a16="http://schemas.microsoft.com/office/drawing/2014/main" xmlns="" id="{D0AF1ABA-6E99-4C71-BB80-68DE8EC5A4A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 r="28282"/>
          <a:stretch/>
        </p:blipFill>
        <p:spPr>
          <a:xfrm>
            <a:off x="865857" y="334060"/>
            <a:ext cx="5178603" cy="5415601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xmlns="" id="{17A37B97-2AF3-4905-8A32-AA9D197C94A3}"/>
              </a:ext>
            </a:extLst>
          </p:cNvPr>
          <p:cNvSpPr txBox="1"/>
          <p:nvPr/>
        </p:nvSpPr>
        <p:spPr>
          <a:xfrm>
            <a:off x="4983022" y="942109"/>
            <a:ext cx="94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P&lt;0.001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xmlns="" id="{3E2C7251-8889-432D-9F17-4A978DEE6F77}"/>
              </a:ext>
            </a:extLst>
          </p:cNvPr>
          <p:cNvSpPr txBox="1"/>
          <p:nvPr/>
        </p:nvSpPr>
        <p:spPr>
          <a:xfrm>
            <a:off x="12259243" y="918955"/>
            <a:ext cx="94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P&lt;0.001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xmlns="" id="{30D8FECB-2CA1-4BFF-9CD9-52A1E055BBA4}"/>
              </a:ext>
            </a:extLst>
          </p:cNvPr>
          <p:cNvSpPr txBox="1"/>
          <p:nvPr/>
        </p:nvSpPr>
        <p:spPr>
          <a:xfrm>
            <a:off x="8682186" y="6082146"/>
            <a:ext cx="82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P=0.01</a:t>
            </a:r>
          </a:p>
        </p:txBody>
      </p:sp>
      <p:pic>
        <p:nvPicPr>
          <p:cNvPr id="8" name="Elemento grafico 4">
            <a:extLst>
              <a:ext uri="{FF2B5EF4-FFF2-40B4-BE49-F238E27FC236}">
                <a16:creationId xmlns:a16="http://schemas.microsoft.com/office/drawing/2014/main" xmlns="" id="{D0AF1ABA-6E99-4C71-BB80-68DE8EC5A4A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 l="70076" t="38544" r="2721" b="42070"/>
          <a:stretch/>
        </p:blipFill>
        <p:spPr>
          <a:xfrm>
            <a:off x="6423377" y="2235201"/>
            <a:ext cx="1964267" cy="1049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587015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3</Words>
  <Application>Microsoft Office PowerPoint</Application>
  <PresentationFormat>Personalizzato</PresentationFormat>
  <Paragraphs>3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Presentazione standard di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Enrico Baldi</dc:creator>
  <cp:lastModifiedBy>Baldi Enrico</cp:lastModifiedBy>
  <cp:revision>4</cp:revision>
  <dcterms:created xsi:type="dcterms:W3CDTF">2021-08-19T14:22:31Z</dcterms:created>
  <dcterms:modified xsi:type="dcterms:W3CDTF">2021-08-23T12:44:30Z</dcterms:modified>
</cp:coreProperties>
</file>