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74" r:id="rId4"/>
    <p:sldId id="275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CB30C610-7CB1-4327-A88C-B6D9239CCB3B}"/>
              </a:ext>
            </a:extLst>
          </p:cNvPr>
          <p:cNvSpPr txBox="1"/>
          <p:nvPr/>
        </p:nvSpPr>
        <p:spPr>
          <a:xfrm>
            <a:off x="827584" y="5157192"/>
            <a:ext cx="7924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distribution of baseline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EGFR mutations of all 104 patients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C:\Users\Administrator\Desktop\MET 0402\Figure S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99688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92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5B53D22-D738-407E-BDBC-F15C9FBE1587}"/>
              </a:ext>
            </a:extLst>
          </p:cNvPr>
          <p:cNvGrpSpPr/>
          <p:nvPr/>
        </p:nvGrpSpPr>
        <p:grpSpPr>
          <a:xfrm>
            <a:off x="467544" y="548680"/>
            <a:ext cx="8293031" cy="5234504"/>
            <a:chOff x="323528" y="991195"/>
            <a:chExt cx="8568952" cy="55440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979AE57-7250-43B4-9D37-C3D395B69F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135" b="27551"/>
            <a:stretch/>
          </p:blipFill>
          <p:spPr>
            <a:xfrm>
              <a:off x="467544" y="991195"/>
              <a:ext cx="8424936" cy="520840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BC8E68-6F9A-4124-838C-9564C9AC1D83}"/>
                </a:ext>
              </a:extLst>
            </p:cNvPr>
            <p:cNvSpPr/>
            <p:nvPr/>
          </p:nvSpPr>
          <p:spPr>
            <a:xfrm>
              <a:off x="323528" y="5959214"/>
              <a:ext cx="1080120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2">
            <a:extLst>
              <a:ext uri="{FF2B5EF4-FFF2-40B4-BE49-F238E27FC236}">
                <a16:creationId xmlns:a16="http://schemas.microsoft.com/office/drawing/2014/main" id="{CB30C610-7CB1-4327-A88C-B6D9239CCB3B}"/>
              </a:ext>
            </a:extLst>
          </p:cNvPr>
          <p:cNvSpPr txBox="1"/>
          <p:nvPr/>
        </p:nvSpPr>
        <p:spPr>
          <a:xfrm>
            <a:off x="841065" y="5661248"/>
            <a:ext cx="7924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NGS-based mutational landscape of 28 patients. ADC: adenocarcinoma; SCC: Squamous cell carcinoma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1C95AC-20BF-483F-BC1F-6F5CEDBA4B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6840760" cy="4894827"/>
          </a:xfrm>
          <a:prstGeom prst="rect">
            <a:avLst/>
          </a:prstGeom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id="{CB30C610-7CB1-4327-A88C-B6D9239CCB3B}"/>
              </a:ext>
            </a:extLst>
          </p:cNvPr>
          <p:cNvSpPr txBox="1"/>
          <p:nvPr/>
        </p:nvSpPr>
        <p:spPr>
          <a:xfrm>
            <a:off x="827584" y="5083467"/>
            <a:ext cx="79248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Waterfall plot summarizing the objective responses to EGFR-TKI monotherapy (n=19) or EGFR-TKI plus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crizotinib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(n=9) of the 28 patients who submitted samples for NGS. RECIST, Response Evaluation Criteria in Solid Tumors; PR, partial response; SD, stable disease; PD, progressive disease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89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C46AFF-3321-4774-9AF4-D207684C1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0"/>
            <a:ext cx="6480720" cy="5688786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CB30C610-7CB1-4327-A88C-B6D9239CCB3B}"/>
              </a:ext>
            </a:extLst>
          </p:cNvPr>
          <p:cNvSpPr txBox="1"/>
          <p:nvPr/>
        </p:nvSpPr>
        <p:spPr>
          <a:xfrm>
            <a:off x="755576" y="5688786"/>
            <a:ext cx="7924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S4.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Swimmers plot of the progression-free survival of the 28 patients who submitted samples for NGS and received EGFR-TKI monotherapy (n=19) or EGFR-TKI plus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crizotinib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(n=9).</a:t>
            </a:r>
          </a:p>
        </p:txBody>
      </p:sp>
    </p:spTree>
    <p:extLst>
      <p:ext uri="{BB962C8B-B14F-4D97-AF65-F5344CB8AC3E}">
        <p14:creationId xmlns:p14="http://schemas.microsoft.com/office/powerpoint/2010/main" val="84675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</TotalTime>
  <Words>122</Words>
  <Application>Microsoft Office PowerPoint</Application>
  <PresentationFormat>全屏显示(4:3)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饶安丽</cp:lastModifiedBy>
  <cp:revision>78</cp:revision>
  <dcterms:created xsi:type="dcterms:W3CDTF">2021-04-02T05:31:35Z</dcterms:created>
  <dcterms:modified xsi:type="dcterms:W3CDTF">2021-08-17T13:40:22Z</dcterms:modified>
</cp:coreProperties>
</file>