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6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66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18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740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53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0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36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7758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01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07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1973E-2254-4F07-8647-C91AE3DFCBAB}" type="datetimeFigureOut">
              <a:rPr kumimoji="1" lang="ja-JP" altLang="en-US" smtClean="0"/>
              <a:t>2021/8/3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B0A4E-5818-43F9-B442-F4290D048E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9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7880273A-1991-41D3-B6F7-7E3024C87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2" y="0"/>
            <a:ext cx="3369923" cy="3384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21906920-2224-4B16-8501-951ED2141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037" y="0"/>
            <a:ext cx="3369925" cy="3384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57F278E9-9636-4104-BAB1-429AA9DAA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924" y="0"/>
            <a:ext cx="3369925" cy="3384000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7E409B63-8C58-48B9-93EC-7B65FFE0EE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151" y="3469648"/>
            <a:ext cx="3369925" cy="3384000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A5A56FBA-EDFB-44ED-86AA-83C067A356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7695" y="3469161"/>
            <a:ext cx="3369925" cy="3384000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DF7CB864-043D-4612-927D-B2586E4D79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6923" y="3469161"/>
            <a:ext cx="3369925" cy="33840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D2C8CCF-B66B-4DC4-B52C-44F1C3CC75D2}"/>
              </a:ext>
            </a:extLst>
          </p:cNvPr>
          <p:cNvSpPr txBox="1"/>
          <p:nvPr/>
        </p:nvSpPr>
        <p:spPr>
          <a:xfrm>
            <a:off x="2758440" y="1599836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 &lt;0.001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E52AC7B-B6EB-46DE-ADC8-87E71854DF99}"/>
              </a:ext>
            </a:extLst>
          </p:cNvPr>
          <p:cNvSpPr txBox="1"/>
          <p:nvPr/>
        </p:nvSpPr>
        <p:spPr>
          <a:xfrm>
            <a:off x="2758440" y="5077159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 &lt;0.001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9720F52-77EC-41AE-A8D2-D3131DF65580}"/>
              </a:ext>
            </a:extLst>
          </p:cNvPr>
          <p:cNvSpPr txBox="1"/>
          <p:nvPr/>
        </p:nvSpPr>
        <p:spPr>
          <a:xfrm>
            <a:off x="6345555" y="1599836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p=0.003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92F2B79-320F-4B66-9807-C21A81DD02C6}"/>
              </a:ext>
            </a:extLst>
          </p:cNvPr>
          <p:cNvSpPr txBox="1"/>
          <p:nvPr/>
        </p:nvSpPr>
        <p:spPr>
          <a:xfrm>
            <a:off x="6345555" y="5077159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p=0.026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3E2E64B-EE2F-4298-A3BA-C9B7B0AE8A9C}"/>
              </a:ext>
            </a:extLst>
          </p:cNvPr>
          <p:cNvSpPr txBox="1"/>
          <p:nvPr/>
        </p:nvSpPr>
        <p:spPr>
          <a:xfrm>
            <a:off x="9910032" y="1599836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 &lt;0.001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54BBED7-E936-416E-A385-E5F9A504F570}"/>
              </a:ext>
            </a:extLst>
          </p:cNvPr>
          <p:cNvSpPr txBox="1"/>
          <p:nvPr/>
        </p:nvSpPr>
        <p:spPr>
          <a:xfrm>
            <a:off x="9910032" y="5077159"/>
            <a:ext cx="11468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p &lt;0.001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6284F4B-E3A4-466D-AAFF-3DE6D36C15B1}"/>
              </a:ext>
            </a:extLst>
          </p:cNvPr>
          <p:cNvSpPr/>
          <p:nvPr/>
        </p:nvSpPr>
        <p:spPr>
          <a:xfrm>
            <a:off x="2234242" y="1599836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4D49B1B-BE69-49D0-9B30-FD182D4ACECA}"/>
              </a:ext>
            </a:extLst>
          </p:cNvPr>
          <p:cNvSpPr/>
          <p:nvPr/>
        </p:nvSpPr>
        <p:spPr>
          <a:xfrm>
            <a:off x="2141932" y="1552208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74D1CF6-E19D-4193-A6FA-39C1F52C56E4}"/>
              </a:ext>
            </a:extLst>
          </p:cNvPr>
          <p:cNvSpPr/>
          <p:nvPr/>
        </p:nvSpPr>
        <p:spPr>
          <a:xfrm>
            <a:off x="5802480" y="1599836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7390761-D32A-484F-A52F-72564D603BAD}"/>
              </a:ext>
            </a:extLst>
          </p:cNvPr>
          <p:cNvSpPr/>
          <p:nvPr/>
        </p:nvSpPr>
        <p:spPr>
          <a:xfrm>
            <a:off x="5710170" y="1552208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B64174D-DC84-4793-B367-EED313DF9D60}"/>
              </a:ext>
            </a:extLst>
          </p:cNvPr>
          <p:cNvSpPr/>
          <p:nvPr/>
        </p:nvSpPr>
        <p:spPr>
          <a:xfrm>
            <a:off x="2234242" y="5068533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791236F-F36B-474C-A064-DD94D03E44AE}"/>
              </a:ext>
            </a:extLst>
          </p:cNvPr>
          <p:cNvSpPr/>
          <p:nvPr/>
        </p:nvSpPr>
        <p:spPr>
          <a:xfrm>
            <a:off x="2141932" y="5020905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1D684D0-4A97-43E1-960D-5BECF02E16A2}"/>
              </a:ext>
            </a:extLst>
          </p:cNvPr>
          <p:cNvSpPr/>
          <p:nvPr/>
        </p:nvSpPr>
        <p:spPr>
          <a:xfrm>
            <a:off x="5802480" y="5068534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699A3E15-8F59-4EEC-8F47-DF28586A2CFE}"/>
              </a:ext>
            </a:extLst>
          </p:cNvPr>
          <p:cNvSpPr/>
          <p:nvPr/>
        </p:nvSpPr>
        <p:spPr>
          <a:xfrm>
            <a:off x="5710170" y="5020906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122191D9-C994-456B-A217-9042D0FCEC76}"/>
              </a:ext>
            </a:extLst>
          </p:cNvPr>
          <p:cNvSpPr/>
          <p:nvPr/>
        </p:nvSpPr>
        <p:spPr>
          <a:xfrm>
            <a:off x="9388204" y="1591210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DE64121-3676-4C6F-A3D2-44A96F479883}"/>
              </a:ext>
            </a:extLst>
          </p:cNvPr>
          <p:cNvSpPr/>
          <p:nvPr/>
        </p:nvSpPr>
        <p:spPr>
          <a:xfrm>
            <a:off x="9295894" y="1543582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B3620000-F3A9-4CA4-8121-B8831BDE9604}"/>
              </a:ext>
            </a:extLst>
          </p:cNvPr>
          <p:cNvSpPr/>
          <p:nvPr/>
        </p:nvSpPr>
        <p:spPr>
          <a:xfrm>
            <a:off x="9379577" y="5068533"/>
            <a:ext cx="379562" cy="59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869B125B-01E5-4CD1-B648-28835005BD9A}"/>
              </a:ext>
            </a:extLst>
          </p:cNvPr>
          <p:cNvSpPr/>
          <p:nvPr/>
        </p:nvSpPr>
        <p:spPr>
          <a:xfrm>
            <a:off x="9287267" y="5020905"/>
            <a:ext cx="670102" cy="656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6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804B94B6-5EC7-4DB5-9F13-F877546F9CEB}"/>
              </a:ext>
            </a:extLst>
          </p:cNvPr>
          <p:cNvSpPr/>
          <p:nvPr/>
        </p:nvSpPr>
        <p:spPr>
          <a:xfrm>
            <a:off x="1052422" y="2786332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60308CD5-4CAB-4066-82C4-8725D9B2C170}"/>
              </a:ext>
            </a:extLst>
          </p:cNvPr>
          <p:cNvSpPr/>
          <p:nvPr/>
        </p:nvSpPr>
        <p:spPr>
          <a:xfrm>
            <a:off x="982014" y="2728298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F38AC9DC-853A-439B-A46C-A24E8A22B83C}"/>
              </a:ext>
            </a:extLst>
          </p:cNvPr>
          <p:cNvSpPr/>
          <p:nvPr/>
        </p:nvSpPr>
        <p:spPr>
          <a:xfrm>
            <a:off x="1052422" y="6251760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1E36BCD9-27AE-4C17-AF1F-9352A79D1737}"/>
              </a:ext>
            </a:extLst>
          </p:cNvPr>
          <p:cNvSpPr/>
          <p:nvPr/>
        </p:nvSpPr>
        <p:spPr>
          <a:xfrm>
            <a:off x="982014" y="6193726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B055CCA1-D4C7-4B81-9AFB-1691F7CE2D22}"/>
              </a:ext>
            </a:extLst>
          </p:cNvPr>
          <p:cNvSpPr/>
          <p:nvPr/>
        </p:nvSpPr>
        <p:spPr>
          <a:xfrm>
            <a:off x="4626647" y="2786332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4257F81-AE81-42EF-89B3-E96632B2D196}"/>
              </a:ext>
            </a:extLst>
          </p:cNvPr>
          <p:cNvSpPr/>
          <p:nvPr/>
        </p:nvSpPr>
        <p:spPr>
          <a:xfrm>
            <a:off x="4556239" y="2728298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5A283BCE-2AF6-46B2-80C4-FFB96F15B7B8}"/>
              </a:ext>
            </a:extLst>
          </p:cNvPr>
          <p:cNvSpPr/>
          <p:nvPr/>
        </p:nvSpPr>
        <p:spPr>
          <a:xfrm>
            <a:off x="4626647" y="6251760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5BE888CD-45C3-4B12-9318-29FABAA4EF75}"/>
              </a:ext>
            </a:extLst>
          </p:cNvPr>
          <p:cNvSpPr/>
          <p:nvPr/>
        </p:nvSpPr>
        <p:spPr>
          <a:xfrm>
            <a:off x="4556239" y="6193726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6FDDED1-A2DF-4509-BE73-15ED73D51735}"/>
              </a:ext>
            </a:extLst>
          </p:cNvPr>
          <p:cNvSpPr/>
          <p:nvPr/>
        </p:nvSpPr>
        <p:spPr>
          <a:xfrm>
            <a:off x="8212575" y="2786332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4C38432E-F107-4C56-891E-B91616023090}"/>
              </a:ext>
            </a:extLst>
          </p:cNvPr>
          <p:cNvSpPr/>
          <p:nvPr/>
        </p:nvSpPr>
        <p:spPr>
          <a:xfrm>
            <a:off x="8142167" y="2728298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E3A46042-2ABF-43A6-B864-4CEF1D0AB2E2}"/>
              </a:ext>
            </a:extLst>
          </p:cNvPr>
          <p:cNvSpPr/>
          <p:nvPr/>
        </p:nvSpPr>
        <p:spPr>
          <a:xfrm>
            <a:off x="8212575" y="6251760"/>
            <a:ext cx="550909" cy="500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13A983C-A67C-4773-9B07-793C7BB2ED63}"/>
              </a:ext>
            </a:extLst>
          </p:cNvPr>
          <p:cNvSpPr/>
          <p:nvPr/>
        </p:nvSpPr>
        <p:spPr>
          <a:xfrm>
            <a:off x="8142167" y="6193726"/>
            <a:ext cx="691724" cy="616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III</a:t>
            </a:r>
          </a:p>
          <a:p>
            <a:pPr>
              <a:lnSpc>
                <a:spcPct val="110000"/>
              </a:lnSpc>
            </a:pPr>
            <a:r>
              <a:rPr kumimoji="1" lang="en-US" altLang="ja-JP" sz="7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Category IV</a:t>
            </a:r>
          </a:p>
        </p:txBody>
      </p:sp>
    </p:spTree>
    <p:extLst>
      <p:ext uri="{BB962C8B-B14F-4D97-AF65-F5344CB8AC3E}">
        <p14:creationId xmlns:p14="http://schemas.microsoft.com/office/powerpoint/2010/main" val="2043509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</TotalTime>
  <Words>126</Words>
  <Application>Microsoft Office PowerPoint</Application>
  <PresentationFormat>ワイド画面</PresentationFormat>
  <Paragraphs>60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Takuji Adachi</dc:creator>
  <cp:lastModifiedBy>Takuji Adachi</cp:lastModifiedBy>
  <cp:revision>50</cp:revision>
  <cp:lastPrinted>2020-06-25T03:23:27Z</cp:lastPrinted>
  <dcterms:created xsi:type="dcterms:W3CDTF">2020-06-25T00:21:33Z</dcterms:created>
  <dcterms:modified xsi:type="dcterms:W3CDTF">2021-08-03T02:07:02Z</dcterms:modified>
</cp:coreProperties>
</file>