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8" r:id="rId2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4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1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973E-2254-4F07-8647-C91AE3DFCBAB}" type="datetimeFigureOut">
              <a:rPr kumimoji="1" lang="ja-JP" altLang="en-US" smtClean="0"/>
              <a:t>2021/8/3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B0A4E-5818-43F9-B442-F4290D048E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8606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973E-2254-4F07-8647-C91AE3DFCBAB}" type="datetimeFigureOut">
              <a:rPr kumimoji="1" lang="ja-JP" altLang="en-US" smtClean="0"/>
              <a:t>2021/8/3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B0A4E-5818-43F9-B442-F4290D048E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2669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973E-2254-4F07-8647-C91AE3DFCBAB}" type="datetimeFigureOut">
              <a:rPr kumimoji="1" lang="ja-JP" altLang="en-US" smtClean="0"/>
              <a:t>2021/8/3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B0A4E-5818-43F9-B442-F4290D048E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7181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973E-2254-4F07-8647-C91AE3DFCBAB}" type="datetimeFigureOut">
              <a:rPr kumimoji="1" lang="ja-JP" altLang="en-US" smtClean="0"/>
              <a:t>2021/8/3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B0A4E-5818-43F9-B442-F4290D048E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7403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973E-2254-4F07-8647-C91AE3DFCBAB}" type="datetimeFigureOut">
              <a:rPr kumimoji="1" lang="ja-JP" altLang="en-US" smtClean="0"/>
              <a:t>2021/8/3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B0A4E-5818-43F9-B442-F4290D048E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6538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973E-2254-4F07-8647-C91AE3DFCBAB}" type="datetimeFigureOut">
              <a:rPr kumimoji="1" lang="ja-JP" altLang="en-US" smtClean="0"/>
              <a:t>2021/8/3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B0A4E-5818-43F9-B442-F4290D048E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602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973E-2254-4F07-8647-C91AE3DFCBAB}" type="datetimeFigureOut">
              <a:rPr kumimoji="1" lang="ja-JP" altLang="en-US" smtClean="0"/>
              <a:t>2021/8/3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B0A4E-5818-43F9-B442-F4290D048E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1367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973E-2254-4F07-8647-C91AE3DFCBAB}" type="datetimeFigureOut">
              <a:rPr kumimoji="1" lang="ja-JP" altLang="en-US" smtClean="0"/>
              <a:t>2021/8/3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B0A4E-5818-43F9-B442-F4290D048E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7758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973E-2254-4F07-8647-C91AE3DFCBAB}" type="datetimeFigureOut">
              <a:rPr kumimoji="1" lang="ja-JP" altLang="en-US" smtClean="0"/>
              <a:t>2021/8/3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B0A4E-5818-43F9-B442-F4290D048E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3501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973E-2254-4F07-8647-C91AE3DFCBAB}" type="datetimeFigureOut">
              <a:rPr kumimoji="1" lang="ja-JP" altLang="en-US" smtClean="0"/>
              <a:t>2021/8/3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B0A4E-5818-43F9-B442-F4290D048E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7079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973E-2254-4F07-8647-C91AE3DFCBAB}" type="datetimeFigureOut">
              <a:rPr kumimoji="1" lang="ja-JP" altLang="en-US" smtClean="0"/>
              <a:t>2021/8/3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B0A4E-5818-43F9-B442-F4290D048E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9470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21973E-2254-4F07-8647-C91AE3DFCBAB}" type="datetimeFigureOut">
              <a:rPr kumimoji="1" lang="ja-JP" altLang="en-US" smtClean="0"/>
              <a:t>2021/8/3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EB0A4E-5818-43F9-B442-F4290D048E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695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>
            <a:extLst>
              <a:ext uri="{FF2B5EF4-FFF2-40B4-BE49-F238E27FC236}">
                <a16:creationId xmlns:a16="http://schemas.microsoft.com/office/drawing/2014/main" id="{0B6DDDE4-55B9-430D-85CA-BA34AED80E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42822" y="1809820"/>
            <a:ext cx="3405774" cy="3420000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9390AE2D-CB25-4F2E-A36A-9D6D60E53E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3113" y="1809820"/>
            <a:ext cx="3405774" cy="3420000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55465035-9FD9-4979-85FB-E94A892BC9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404" y="1809820"/>
            <a:ext cx="3405774" cy="3420000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ED1B301-91CC-433F-8BF7-0CC43B4D7133}"/>
              </a:ext>
            </a:extLst>
          </p:cNvPr>
          <p:cNvSpPr txBox="1"/>
          <p:nvPr/>
        </p:nvSpPr>
        <p:spPr>
          <a:xfrm>
            <a:off x="1728961" y="3528820"/>
            <a:ext cx="18739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Log</a:t>
            </a:r>
            <a:r>
              <a:rPr lang="ja-JP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rank</a:t>
            </a:r>
            <a:r>
              <a:rPr lang="ja-JP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test</a:t>
            </a:r>
            <a:r>
              <a:rPr lang="ja-JP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：</a:t>
            </a:r>
            <a:r>
              <a:rPr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p=0.850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20110AB-B023-4753-AB7D-600758D5EB87}"/>
              </a:ext>
            </a:extLst>
          </p:cNvPr>
          <p:cNvSpPr txBox="1"/>
          <p:nvPr/>
        </p:nvSpPr>
        <p:spPr>
          <a:xfrm>
            <a:off x="5487608" y="3513734"/>
            <a:ext cx="18615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Log</a:t>
            </a:r>
            <a:r>
              <a:rPr lang="ja-JP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rank</a:t>
            </a:r>
            <a:r>
              <a:rPr lang="ja-JP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test</a:t>
            </a:r>
            <a:r>
              <a:rPr lang="ja-JP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：</a:t>
            </a:r>
            <a:r>
              <a:rPr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p=0.558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428F7F7-E6D1-4470-8EC7-13476A04A44F}"/>
              </a:ext>
            </a:extLst>
          </p:cNvPr>
          <p:cNvSpPr txBox="1"/>
          <p:nvPr/>
        </p:nvSpPr>
        <p:spPr>
          <a:xfrm>
            <a:off x="9238209" y="3513734"/>
            <a:ext cx="15071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Log</a:t>
            </a:r>
            <a:r>
              <a:rPr lang="ja-JP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rank</a:t>
            </a:r>
            <a:r>
              <a:rPr lang="ja-JP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test</a:t>
            </a:r>
            <a:r>
              <a:rPr lang="ja-JP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：</a:t>
            </a:r>
            <a:r>
              <a:rPr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p=0.560</a:t>
            </a:r>
          </a:p>
        </p:txBody>
      </p:sp>
    </p:spTree>
    <p:extLst>
      <p:ext uri="{BB962C8B-B14F-4D97-AF65-F5344CB8AC3E}">
        <p14:creationId xmlns:p14="http://schemas.microsoft.com/office/powerpoint/2010/main" val="34175988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1060</TotalTime>
  <Words>21</Words>
  <Application>Microsoft Office PowerPoint</Application>
  <PresentationFormat>ワイド画面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Takuji Adachi</dc:creator>
  <cp:lastModifiedBy>Takuji Adachi</cp:lastModifiedBy>
  <cp:revision>50</cp:revision>
  <cp:lastPrinted>2020-06-25T03:23:27Z</cp:lastPrinted>
  <dcterms:created xsi:type="dcterms:W3CDTF">2020-06-25T00:21:33Z</dcterms:created>
  <dcterms:modified xsi:type="dcterms:W3CDTF">2021-08-03T02:06:02Z</dcterms:modified>
</cp:coreProperties>
</file>