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9" r:id="rId2"/>
    <p:sldId id="337" r:id="rId3"/>
    <p:sldId id="33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-68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BCCE318-6D2C-4725-BCD9-00C742207C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D31DBBC-3127-415F-A2AF-34B881CB09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5062DFB-EB75-4CC4-BF2F-B8C0CD87B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EFD2-ED5A-4490-85F7-95A3FB0E5CE1}" type="datetimeFigureOut">
              <a:rPr lang="en-US" smtClean="0"/>
              <a:t>12/24/2021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AD79FD7-7FB6-4E11-AA6C-F7A682153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AD65DFE-E284-4609-881E-FD7D3B49E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1E79-B47F-4613-B589-11D3D9C8B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456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2DC8DA1-3CA0-4A0A-A4BF-631F854D0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929EFFA1-20A3-41B1-B826-A886744E1A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231C01D-F8EA-48D5-9F24-F2F746E43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EFD2-ED5A-4490-85F7-95A3FB0E5CE1}" type="datetimeFigureOut">
              <a:rPr lang="en-US" smtClean="0"/>
              <a:t>12/24/2021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8A6EBDC-59B1-4954-AE8E-54B5E4570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BF7DE6E-F3E3-41FA-9E25-830AB63AB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1E79-B47F-4613-B589-11D3D9C8B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66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D18A4C96-198E-4B6E-ABFC-6361A427D6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9C4A6A0-CBE8-4DB4-86E7-C7364EB63D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E87AEB1-2BDE-42D9-9146-B90E093FC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EFD2-ED5A-4490-85F7-95A3FB0E5CE1}" type="datetimeFigureOut">
              <a:rPr lang="en-US" smtClean="0"/>
              <a:t>12/24/2021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3C0696D-B052-4EB1-821A-17375A3D7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FA9899C-5F8C-43EE-8F79-E5892948C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1E79-B47F-4613-B589-11D3D9C8B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936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C24E015-6166-4518-9478-560ABB590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4C967B8-15AF-4276-9803-C71816B727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04D4435-3557-4210-B9F5-18B4F1EA3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EFD2-ED5A-4490-85F7-95A3FB0E5CE1}" type="datetimeFigureOut">
              <a:rPr lang="en-US" smtClean="0"/>
              <a:t>12/24/2021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4967C3D-F252-4B78-AE4A-8672347D9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C78E6B0-9CC0-4BDB-9B49-13104BD55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1E79-B47F-4613-B589-11D3D9C8B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836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6119B57-EF92-4DAF-AAF4-D21420FC8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662C5AC-0743-45F8-962B-C6F0231EFA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601E287-8DD2-4AD9-B5A8-D53CC0852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EFD2-ED5A-4490-85F7-95A3FB0E5CE1}" type="datetimeFigureOut">
              <a:rPr lang="en-US" smtClean="0"/>
              <a:t>12/24/2021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C827627-0772-4A25-AC29-8F52C5103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A82E395-2788-4835-9528-DBBD9FACF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1E79-B47F-4613-B589-11D3D9C8B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102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DA1FEF5-7F73-4AEE-88AD-E62914F9B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EE0E36C-D73F-4304-BB50-16A42104B9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A9051B-CE75-4BDC-9437-4393C441E7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7F5F416-9073-4713-B0D8-9E57F31F0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EFD2-ED5A-4490-85F7-95A3FB0E5CE1}" type="datetimeFigureOut">
              <a:rPr lang="en-US" smtClean="0"/>
              <a:t>12/24/2021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57F378D-2188-46E3-AD79-13BF3EBA3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560A758-5210-4F2C-B927-477D9FE8F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1E79-B47F-4613-B589-11D3D9C8B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548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D2DDAC8-5D02-44A4-A23B-0367CE2BC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F5B07CA-D715-4E36-9091-2132820EA8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CACECB2-B936-469E-9DA7-D90ADC28EF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B4B48C7F-8F88-4226-B3FA-757F6F3DD7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C56CAB68-4A25-432C-8448-54A5F32136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26F88336-D3A3-48DD-8B5B-8CEFAD1F2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EFD2-ED5A-4490-85F7-95A3FB0E5CE1}" type="datetimeFigureOut">
              <a:rPr lang="en-US" smtClean="0"/>
              <a:t>12/24/2021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9377BB0D-124A-488D-BB74-9CB28C286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73FE473F-C0B8-4BE0-9829-D77ADF595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1E79-B47F-4613-B589-11D3D9C8B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021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D460571-2C7A-4238-8B09-4EF8DDE62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876984CD-967D-4F05-B895-947326AD6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EFD2-ED5A-4490-85F7-95A3FB0E5CE1}" type="datetimeFigureOut">
              <a:rPr lang="en-US" smtClean="0"/>
              <a:t>12/24/2021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4A4FF6A7-FEBD-4938-A70F-988764CD1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DCE9D7FE-0EB0-4978-9D54-A499D0FEF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1E79-B47F-4613-B589-11D3D9C8B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823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66B14A7B-624F-4F11-8737-087645CB1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EFD2-ED5A-4490-85F7-95A3FB0E5CE1}" type="datetimeFigureOut">
              <a:rPr lang="en-US" smtClean="0"/>
              <a:t>12/24/2021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F29714D-7507-4C25-BD47-90EAD5E41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D88775C-9981-4709-ACCD-A720DC6D9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1E79-B47F-4613-B589-11D3D9C8B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052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BD2150B-CE63-4C06-B569-29A8EEE31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4B855B3-51E1-4B6F-B88C-8A34D0803E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97BFAF7-811D-496D-B3E5-F459D751F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288C70B-1462-4F3F-9FFA-CA7A0A6F2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EFD2-ED5A-4490-85F7-95A3FB0E5CE1}" type="datetimeFigureOut">
              <a:rPr lang="en-US" smtClean="0"/>
              <a:t>12/24/2021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73DC0D2-4AFD-4080-B4C6-2BD3C360A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4CCD33C-E92A-4B2F-9692-D626D2118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1E79-B47F-4613-B589-11D3D9C8B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781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7D48BFE-2D8C-49ED-9C7B-7DB37FEF34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013AB725-B039-4029-A827-292256735C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560F1713-15AD-4971-90AA-B82570738B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C25AF6E-8FA7-4B91-9784-FF2B036BA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EFD2-ED5A-4490-85F7-95A3FB0E5CE1}" type="datetimeFigureOut">
              <a:rPr lang="en-US" smtClean="0"/>
              <a:t>12/24/2021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7846314-C92B-412A-A37D-266CB3DD4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5165C30-A2E3-47DE-A171-97DC2161C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1E79-B47F-4613-B589-11D3D9C8B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534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CB493FB4-0F96-42D8-8378-6EA8CEB95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208EAC8-FFF4-4D0F-86CB-37F662BE43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E474001-5B7E-45B9-AF4F-968D140E8A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2EFD2-ED5A-4490-85F7-95A3FB0E5CE1}" type="datetimeFigureOut">
              <a:rPr lang="en-US" smtClean="0"/>
              <a:t>12/24/2021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76A50B1-456D-4AB6-99CC-620B7CFA5B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BCEFCB9-BDB6-446A-804E-A4E7A90FAE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C1E79-B47F-4613-B589-11D3D9C8B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229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36B0370A-B948-4D7D-812D-8113A88C99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194" y="1200502"/>
            <a:ext cx="3369772" cy="213585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38842E2A-4D04-4DB8-84C9-6407AB928C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703" y="1217266"/>
            <a:ext cx="3369772" cy="2096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78020A8-AD08-43F0-ADCE-3EBB16A43B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5627" y="1200502"/>
            <a:ext cx="3241087" cy="2065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5717C21D-932F-4A54-867D-4D64A9E327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94" y="4577160"/>
            <a:ext cx="3296631" cy="20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45296B48-200E-414A-9F1D-40011EAF4E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704" y="4420532"/>
            <a:ext cx="3730924" cy="2276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57560517-D914-4AD0-BC06-FE30B396BD3C}"/>
              </a:ext>
            </a:extLst>
          </p:cNvPr>
          <p:cNvSpPr txBox="1"/>
          <p:nvPr/>
        </p:nvSpPr>
        <p:spPr>
          <a:xfrm>
            <a:off x="2065460" y="85352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HLX10 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9465A5F8-0B57-48E0-A2FC-77C3A18F7E8A}"/>
              </a:ext>
            </a:extLst>
          </p:cNvPr>
          <p:cNvSpPr txBox="1"/>
          <p:nvPr/>
        </p:nvSpPr>
        <p:spPr>
          <a:xfrm>
            <a:off x="5601197" y="86973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Nivolumab</a:t>
            </a:r>
            <a:r>
              <a:rPr lang="en-US" dirty="0"/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14B1627A-EC91-499D-8D1E-1BBE2D3E4226}"/>
              </a:ext>
            </a:extLst>
          </p:cNvPr>
          <p:cNvSpPr txBox="1"/>
          <p:nvPr/>
        </p:nvSpPr>
        <p:spPr>
          <a:xfrm>
            <a:off x="9051209" y="78680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Pembrolizumab </a:t>
            </a:r>
            <a:r>
              <a:rPr lang="en-US" dirty="0"/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5F4619C1-7AC3-4A4B-9224-A3A3D582D492}"/>
              </a:ext>
            </a:extLst>
          </p:cNvPr>
          <p:cNvSpPr txBox="1"/>
          <p:nvPr/>
        </p:nvSpPr>
        <p:spPr>
          <a:xfrm>
            <a:off x="5601197" y="3876802"/>
            <a:ext cx="7543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Toripalimab</a:t>
            </a:r>
            <a:r>
              <a:rPr lang="en-US" dirty="0"/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3AE3C7B5-8EAC-4E8A-9005-F52897190206}"/>
              </a:ext>
            </a:extLst>
          </p:cNvPr>
          <p:cNvSpPr txBox="1"/>
          <p:nvPr/>
        </p:nvSpPr>
        <p:spPr>
          <a:xfrm>
            <a:off x="1916984" y="4053140"/>
            <a:ext cx="7543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Sintilimab</a:t>
            </a: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dirty="0"/>
              <a:t> </a:t>
            </a:r>
          </a:p>
        </p:txBody>
      </p:sp>
      <p:sp>
        <p:nvSpPr>
          <p:cNvPr id="19" name="文本框 8">
            <a:extLst>
              <a:ext uri="{FF2B5EF4-FFF2-40B4-BE49-F238E27FC236}">
                <a16:creationId xmlns:a16="http://schemas.microsoft.com/office/drawing/2014/main" xmlns="" id="{C61928EC-84E6-4522-AE2F-FA945C431D50}"/>
              </a:ext>
            </a:extLst>
          </p:cNvPr>
          <p:cNvSpPr txBox="1"/>
          <p:nvPr/>
        </p:nvSpPr>
        <p:spPr>
          <a:xfrm>
            <a:off x="368808" y="246520"/>
            <a:ext cx="9823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  <a:t>Supp Figure 1a</a:t>
            </a:r>
            <a:endParaRPr lang="zh-CN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35128A3-9C92-4ADB-8C8C-4B266BE17AF2}"/>
              </a:ext>
            </a:extLst>
          </p:cNvPr>
          <p:cNvSpPr txBox="1"/>
          <p:nvPr/>
        </p:nvSpPr>
        <p:spPr>
          <a:xfrm>
            <a:off x="3924149" y="1528414"/>
            <a:ext cx="1141108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58.8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nM</a:t>
            </a: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19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nM</a:t>
            </a: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6.5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nM</a:t>
            </a: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2.1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nM</a:t>
            </a: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0.72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nM</a:t>
            </a: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399EB308-1B44-4BC3-8E9E-1EEE5DF56C5D}"/>
              </a:ext>
            </a:extLst>
          </p:cNvPr>
          <p:cNvSpPr txBox="1"/>
          <p:nvPr/>
        </p:nvSpPr>
        <p:spPr>
          <a:xfrm>
            <a:off x="7781658" y="1924992"/>
            <a:ext cx="1141108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58.8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nM</a:t>
            </a: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19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nM</a:t>
            </a: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6.5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nM</a:t>
            </a: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2.1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nM</a:t>
            </a: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0.72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nM</a:t>
            </a: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0EE0B16C-5AE6-4592-98EE-DF4ADF86921F}"/>
              </a:ext>
            </a:extLst>
          </p:cNvPr>
          <p:cNvSpPr txBox="1"/>
          <p:nvPr/>
        </p:nvSpPr>
        <p:spPr>
          <a:xfrm>
            <a:off x="11455661" y="2131329"/>
            <a:ext cx="114110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58.8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nM</a:t>
            </a: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19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nM</a:t>
            </a: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6.5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nM</a:t>
            </a: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2.1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nM</a:t>
            </a: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0.72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nM</a:t>
            </a: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F68E534E-5F14-47D3-93EE-56026479474F}"/>
              </a:ext>
            </a:extLst>
          </p:cNvPr>
          <p:cNvSpPr txBox="1"/>
          <p:nvPr/>
        </p:nvSpPr>
        <p:spPr>
          <a:xfrm>
            <a:off x="3852427" y="4789864"/>
            <a:ext cx="1141108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58.8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nM</a:t>
            </a: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19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nM</a:t>
            </a: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6.5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nM</a:t>
            </a: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2.1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nM</a:t>
            </a: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0.72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nM</a:t>
            </a: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F4DE6961-EE97-4906-93FC-75378F870F9A}"/>
              </a:ext>
            </a:extLst>
          </p:cNvPr>
          <p:cNvSpPr txBox="1"/>
          <p:nvPr/>
        </p:nvSpPr>
        <p:spPr>
          <a:xfrm>
            <a:off x="8208768" y="4803418"/>
            <a:ext cx="1141108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58.8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nM</a:t>
            </a: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19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nM</a:t>
            </a: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6.5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nM</a:t>
            </a: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2.1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nM</a:t>
            </a: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0.72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nM</a:t>
            </a: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578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ABE2B99-9377-4CA5-8BC6-B526F1025832}"/>
              </a:ext>
            </a:extLst>
          </p:cNvPr>
          <p:cNvSpPr txBox="1"/>
          <p:nvPr/>
        </p:nvSpPr>
        <p:spPr>
          <a:xfrm>
            <a:off x="5662246" y="531663"/>
            <a:ext cx="133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b="1" dirty="0">
                <a:latin typeface="Arial" charset="0"/>
                <a:ea typeface="新細明體" charset="-120"/>
              </a:rPr>
              <a:t>HLX10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A6FED6A4-8E2A-4746-BB64-0BE08135FF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935" y="900995"/>
            <a:ext cx="9368881" cy="505601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48CB92DD-8228-41D4-9BFE-ABB13628D925}"/>
              </a:ext>
            </a:extLst>
          </p:cNvPr>
          <p:cNvCxnSpPr/>
          <p:nvPr/>
        </p:nvCxnSpPr>
        <p:spPr>
          <a:xfrm>
            <a:off x="1378634" y="5359791"/>
            <a:ext cx="85672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F999D6DA-2A5C-4B4A-BC07-0B3636F252B2}"/>
              </a:ext>
            </a:extLst>
          </p:cNvPr>
          <p:cNvSpPr txBox="1"/>
          <p:nvPr/>
        </p:nvSpPr>
        <p:spPr>
          <a:xfrm>
            <a:off x="368808" y="246520"/>
            <a:ext cx="9823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  <a:t>Supp Figure 1b</a:t>
            </a:r>
            <a:endParaRPr lang="zh-CN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453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9EFC5665-6EFE-4558-BD15-BA1C9EFA83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753" y="1249681"/>
            <a:ext cx="8703557" cy="4693919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20029D19-764B-4DB2-B29B-E3A2A607B636}"/>
              </a:ext>
            </a:extLst>
          </p:cNvPr>
          <p:cNvCxnSpPr/>
          <p:nvPr/>
        </p:nvCxnSpPr>
        <p:spPr>
          <a:xfrm>
            <a:off x="1323833" y="1419367"/>
            <a:ext cx="0" cy="39987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36FB306-205A-4A09-BC57-FCDB9209AEE5}"/>
              </a:ext>
            </a:extLst>
          </p:cNvPr>
          <p:cNvSpPr txBox="1"/>
          <p:nvPr/>
        </p:nvSpPr>
        <p:spPr>
          <a:xfrm>
            <a:off x="5053684" y="880349"/>
            <a:ext cx="133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b="1" dirty="0" err="1">
                <a:latin typeface="Arial" charset="0"/>
                <a:ea typeface="新細明體" charset="-120"/>
              </a:rPr>
              <a:t>Nivo</a:t>
            </a:r>
            <a:endParaRPr kumimoji="1" lang="en-US" b="1" dirty="0">
              <a:latin typeface="Arial" charset="0"/>
              <a:ea typeface="新細明體" charset="-120"/>
            </a:endParaRPr>
          </a:p>
        </p:txBody>
      </p:sp>
      <p:sp>
        <p:nvSpPr>
          <p:cNvPr id="7" name="文本框 8">
            <a:extLst>
              <a:ext uri="{FF2B5EF4-FFF2-40B4-BE49-F238E27FC236}">
                <a16:creationId xmlns:a16="http://schemas.microsoft.com/office/drawing/2014/main" xmlns="" id="{91416220-8FE5-4BAD-A65A-2BE09ECA10C0}"/>
              </a:ext>
            </a:extLst>
          </p:cNvPr>
          <p:cNvSpPr txBox="1"/>
          <p:nvPr/>
        </p:nvSpPr>
        <p:spPr>
          <a:xfrm>
            <a:off x="368808" y="246520"/>
            <a:ext cx="9823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  <a:t>Supp Figure 1c</a:t>
            </a:r>
            <a:endParaRPr lang="zh-CN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703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66</Words>
  <Application>Microsoft Office PowerPoint</Application>
  <PresentationFormat>Custom</PresentationFormat>
  <Paragraphs>47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Hassan Issafras</dc:creator>
  <cp:lastModifiedBy>Meenakshi Akasapu</cp:lastModifiedBy>
  <cp:revision>2</cp:revision>
  <dcterms:created xsi:type="dcterms:W3CDTF">2021-06-29T22:11:06Z</dcterms:created>
  <dcterms:modified xsi:type="dcterms:W3CDTF">2021-12-24T03:25:11Z</dcterms:modified>
</cp:coreProperties>
</file>