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8F0D49CE-5B16-4880-94DA-A057D3B67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5633" y="1977081"/>
            <a:ext cx="902312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文本框 8">
            <a:extLst>
              <a:ext uri="{FF2B5EF4-FFF2-40B4-BE49-F238E27FC236}">
                <a16:creationId xmlns:a16="http://schemas.microsoft.com/office/drawing/2014/main" xmlns="" id="{606B4C3F-D1B1-45A5-87DE-B652B5E08C4D}"/>
              </a:ext>
            </a:extLst>
          </p:cNvPr>
          <p:cNvSpPr txBox="1"/>
          <p:nvPr/>
        </p:nvSpPr>
        <p:spPr>
          <a:xfrm>
            <a:off x="654559" y="427789"/>
            <a:ext cx="7270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Supp Figure 3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物件 4">
            <a:extLst>
              <a:ext uri="{FF2B5EF4-FFF2-40B4-BE49-F238E27FC236}">
                <a16:creationId xmlns:a16="http://schemas.microsoft.com/office/drawing/2014/main" xmlns="" id="{9D002717-B1A1-440B-B695-04FE0B1208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794669"/>
              </p:ext>
            </p:extLst>
          </p:nvPr>
        </p:nvGraphicFramePr>
        <p:xfrm>
          <a:off x="334964" y="1028700"/>
          <a:ext cx="7897588" cy="514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9821261" imgH="5197640" progId="Prism8.Document">
                  <p:embed/>
                </p:oleObj>
              </mc:Choice>
              <mc:Fallback>
                <p:oleObj name="Prism 8" r:id="rId3" imgW="9821261" imgH="5197640" progId="Prism8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4" y="1028700"/>
                        <a:ext cx="7897588" cy="514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2956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8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Meenakshi Akasapu</dc:creator>
  <cp:lastModifiedBy>Meenakshi Akasapu</cp:lastModifiedBy>
  <cp:revision>1</cp:revision>
  <dcterms:created xsi:type="dcterms:W3CDTF">2006-08-16T00:00:00Z</dcterms:created>
  <dcterms:modified xsi:type="dcterms:W3CDTF">2021-12-24T03:24:09Z</dcterms:modified>
</cp:coreProperties>
</file>