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7" r:id="rId3"/>
    <p:sldId id="27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D6B95F-4105-4229-95A8-62EC15FEDC78}" v="253" dt="2021-12-19T22:37:32.9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8" d="100"/>
          <a:sy n="98" d="100"/>
        </p:scale>
        <p:origin x="9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ng He" userId="92ac07b0-ec25-4b09-a032-23e619fe0c9b" providerId="ADAL" clId="{BED6B95F-4105-4229-95A8-62EC15FEDC78}"/>
    <pc:docChg chg="undo custSel addSld delSld modSld">
      <pc:chgData name="Hong He" userId="92ac07b0-ec25-4b09-a032-23e619fe0c9b" providerId="ADAL" clId="{BED6B95F-4105-4229-95A8-62EC15FEDC78}" dt="2021-12-19T22:37:36.207" v="443" actId="20577"/>
      <pc:docMkLst>
        <pc:docMk/>
      </pc:docMkLst>
      <pc:sldChg chg="addSp delSp modSp new del mod">
        <pc:chgData name="Hong He" userId="92ac07b0-ec25-4b09-a032-23e619fe0c9b" providerId="ADAL" clId="{BED6B95F-4105-4229-95A8-62EC15FEDC78}" dt="2021-12-17T02:51:08.698" v="39" actId="47"/>
        <pc:sldMkLst>
          <pc:docMk/>
          <pc:sldMk cId="4169956180" sldId="276"/>
        </pc:sldMkLst>
        <pc:spChg chg="del mod topLvl">
          <ac:chgData name="Hong He" userId="92ac07b0-ec25-4b09-a032-23e619fe0c9b" providerId="ADAL" clId="{BED6B95F-4105-4229-95A8-62EC15FEDC78}" dt="2021-12-17T02:39:52.559" v="6" actId="478"/>
          <ac:spMkLst>
            <pc:docMk/>
            <pc:sldMk cId="4169956180" sldId="276"/>
            <ac:spMk id="5" creationId="{8FE9D8CE-9BDA-4D5E-B2E6-3B79BE650D2A}"/>
          </ac:spMkLst>
        </pc:spChg>
        <pc:spChg chg="mod topLvl">
          <ac:chgData name="Hong He" userId="92ac07b0-ec25-4b09-a032-23e619fe0c9b" providerId="ADAL" clId="{BED6B95F-4105-4229-95A8-62EC15FEDC78}" dt="2021-12-17T02:40:36.905" v="12" actId="164"/>
          <ac:spMkLst>
            <pc:docMk/>
            <pc:sldMk cId="4169956180" sldId="276"/>
            <ac:spMk id="6" creationId="{3DE1C5DE-C3C0-4F32-8C71-F946844D9DC0}"/>
          </ac:spMkLst>
        </pc:spChg>
        <pc:spChg chg="del mod topLvl">
          <ac:chgData name="Hong He" userId="92ac07b0-ec25-4b09-a032-23e619fe0c9b" providerId="ADAL" clId="{BED6B95F-4105-4229-95A8-62EC15FEDC78}" dt="2021-12-17T02:39:45.425" v="5" actId="478"/>
          <ac:spMkLst>
            <pc:docMk/>
            <pc:sldMk cId="4169956180" sldId="276"/>
            <ac:spMk id="7" creationId="{D4601D61-E3D2-4448-B45E-4823EA1C4309}"/>
          </ac:spMkLst>
        </pc:spChg>
        <pc:spChg chg="mod topLvl">
          <ac:chgData name="Hong He" userId="92ac07b0-ec25-4b09-a032-23e619fe0c9b" providerId="ADAL" clId="{BED6B95F-4105-4229-95A8-62EC15FEDC78}" dt="2021-12-17T02:40:36.905" v="12" actId="164"/>
          <ac:spMkLst>
            <pc:docMk/>
            <pc:sldMk cId="4169956180" sldId="276"/>
            <ac:spMk id="8" creationId="{707B0969-2DC1-4CBB-A9C9-B4E59FD0C96B}"/>
          </ac:spMkLst>
        </pc:spChg>
        <pc:spChg chg="mod topLvl">
          <ac:chgData name="Hong He" userId="92ac07b0-ec25-4b09-a032-23e619fe0c9b" providerId="ADAL" clId="{BED6B95F-4105-4229-95A8-62EC15FEDC78}" dt="2021-12-17T02:40:36.905" v="12" actId="164"/>
          <ac:spMkLst>
            <pc:docMk/>
            <pc:sldMk cId="4169956180" sldId="276"/>
            <ac:spMk id="9" creationId="{A83EECC4-86E2-4E68-BFC3-CA5E7DD4574D}"/>
          </ac:spMkLst>
        </pc:spChg>
        <pc:spChg chg="add mod">
          <ac:chgData name="Hong He" userId="92ac07b0-ec25-4b09-a032-23e619fe0c9b" providerId="ADAL" clId="{BED6B95F-4105-4229-95A8-62EC15FEDC78}" dt="2021-12-17T02:40:36.905" v="12" actId="164"/>
          <ac:spMkLst>
            <pc:docMk/>
            <pc:sldMk cId="4169956180" sldId="276"/>
            <ac:spMk id="10" creationId="{5E781CED-8BB9-4C56-8BCA-F049BBBF20E4}"/>
          </ac:spMkLst>
        </pc:spChg>
        <pc:grpChg chg="add del mod">
          <ac:chgData name="Hong He" userId="92ac07b0-ec25-4b09-a032-23e619fe0c9b" providerId="ADAL" clId="{BED6B95F-4105-4229-95A8-62EC15FEDC78}" dt="2021-12-17T02:39:25.736" v="3" actId="165"/>
          <ac:grpSpMkLst>
            <pc:docMk/>
            <pc:sldMk cId="4169956180" sldId="276"/>
            <ac:grpSpMk id="3" creationId="{1BC2A342-EB63-4CF5-867C-266DDCA6EFE6}"/>
          </ac:grpSpMkLst>
        </pc:grpChg>
        <pc:grpChg chg="add del mod">
          <ac:chgData name="Hong He" userId="92ac07b0-ec25-4b09-a032-23e619fe0c9b" providerId="ADAL" clId="{BED6B95F-4105-4229-95A8-62EC15FEDC78}" dt="2021-12-17T02:41:32.653" v="16" actId="21"/>
          <ac:grpSpMkLst>
            <pc:docMk/>
            <pc:sldMk cId="4169956180" sldId="276"/>
            <ac:grpSpMk id="11" creationId="{9858F2CB-7A35-47E6-9B50-B38DB7FE9E7D}"/>
          </ac:grpSpMkLst>
        </pc:grpChg>
        <pc:picChg chg="add mod modCrop">
          <ac:chgData name="Hong He" userId="92ac07b0-ec25-4b09-a032-23e619fe0c9b" providerId="ADAL" clId="{BED6B95F-4105-4229-95A8-62EC15FEDC78}" dt="2021-12-17T02:40:36.905" v="12" actId="164"/>
          <ac:picMkLst>
            <pc:docMk/>
            <pc:sldMk cId="4169956180" sldId="276"/>
            <ac:picMk id="2" creationId="{F16BD5D8-D233-4E4A-B269-305ADC01BCC8}"/>
          </ac:picMkLst>
        </pc:picChg>
        <pc:picChg chg="mod topLvl modCrop">
          <ac:chgData name="Hong He" userId="92ac07b0-ec25-4b09-a032-23e619fe0c9b" providerId="ADAL" clId="{BED6B95F-4105-4229-95A8-62EC15FEDC78}" dt="2021-12-17T02:40:36.905" v="12" actId="164"/>
          <ac:picMkLst>
            <pc:docMk/>
            <pc:sldMk cId="4169956180" sldId="276"/>
            <ac:picMk id="4" creationId="{CCB9CF6F-567F-4869-8F3A-E3DDDB7B1F28}"/>
          </ac:picMkLst>
        </pc:picChg>
      </pc:sldChg>
      <pc:sldChg chg="addSp modSp new mod">
        <pc:chgData name="Hong He" userId="92ac07b0-ec25-4b09-a032-23e619fe0c9b" providerId="ADAL" clId="{BED6B95F-4105-4229-95A8-62EC15FEDC78}" dt="2021-12-17T02:51:04.633" v="38" actId="1076"/>
        <pc:sldMkLst>
          <pc:docMk/>
          <pc:sldMk cId="3552497283" sldId="277"/>
        </pc:sldMkLst>
        <pc:spChg chg="add mod">
          <ac:chgData name="Hong He" userId="92ac07b0-ec25-4b09-a032-23e619fe0c9b" providerId="ADAL" clId="{BED6B95F-4105-4229-95A8-62EC15FEDC78}" dt="2021-12-17T02:42:07.143" v="18" actId="20577"/>
          <ac:spMkLst>
            <pc:docMk/>
            <pc:sldMk cId="3552497283" sldId="277"/>
            <ac:spMk id="3" creationId="{0451C5FD-E91F-4A63-BE2E-D4A2DE86B399}"/>
          </ac:spMkLst>
        </pc:spChg>
        <pc:spChg chg="add mod">
          <ac:chgData name="Hong He" userId="92ac07b0-ec25-4b09-a032-23e619fe0c9b" providerId="ADAL" clId="{BED6B95F-4105-4229-95A8-62EC15FEDC78}" dt="2021-12-17T02:42:26.171" v="22" actId="2711"/>
          <ac:spMkLst>
            <pc:docMk/>
            <pc:sldMk cId="3552497283" sldId="277"/>
            <ac:spMk id="4" creationId="{7095711E-63C7-496A-BFB6-828E2E4E0435}"/>
          </ac:spMkLst>
        </pc:spChg>
        <pc:spChg chg="add mod">
          <ac:chgData name="Hong He" userId="92ac07b0-ec25-4b09-a032-23e619fe0c9b" providerId="ADAL" clId="{BED6B95F-4105-4229-95A8-62EC15FEDC78}" dt="2021-12-17T02:42:45.116" v="25" actId="20577"/>
          <ac:spMkLst>
            <pc:docMk/>
            <pc:sldMk cId="3552497283" sldId="277"/>
            <ac:spMk id="5" creationId="{7B78B1ED-2631-41AF-80E1-F1C7B9A880C8}"/>
          </ac:spMkLst>
        </pc:spChg>
        <pc:spChg chg="add mod">
          <ac:chgData name="Hong He" userId="92ac07b0-ec25-4b09-a032-23e619fe0c9b" providerId="ADAL" clId="{BED6B95F-4105-4229-95A8-62EC15FEDC78}" dt="2021-12-17T02:50:07.151" v="34" actId="20577"/>
          <ac:spMkLst>
            <pc:docMk/>
            <pc:sldMk cId="3552497283" sldId="277"/>
            <ac:spMk id="7" creationId="{D8E0CDFD-8696-4BAD-9609-F04532F75792}"/>
          </ac:spMkLst>
        </pc:spChg>
        <pc:spChg chg="add mod">
          <ac:chgData name="Hong He" userId="92ac07b0-ec25-4b09-a032-23e619fe0c9b" providerId="ADAL" clId="{BED6B95F-4105-4229-95A8-62EC15FEDC78}" dt="2021-12-17T02:50:18.499" v="37" actId="20577"/>
          <ac:spMkLst>
            <pc:docMk/>
            <pc:sldMk cId="3552497283" sldId="277"/>
            <ac:spMk id="8" creationId="{9A4C9EC2-46ED-45BD-877D-3F7B5A29704D}"/>
          </ac:spMkLst>
        </pc:spChg>
        <pc:picChg chg="add mod">
          <ac:chgData name="Hong He" userId="92ac07b0-ec25-4b09-a032-23e619fe0c9b" providerId="ADAL" clId="{BED6B95F-4105-4229-95A8-62EC15FEDC78}" dt="2021-12-17T02:49:50.463" v="30" actId="1076"/>
          <ac:picMkLst>
            <pc:docMk/>
            <pc:sldMk cId="3552497283" sldId="277"/>
            <ac:picMk id="2" creationId="{2CCDE66D-9FE7-437C-A13E-565099FA22CB}"/>
          </ac:picMkLst>
        </pc:picChg>
        <pc:picChg chg="add mod">
          <ac:chgData name="Hong He" userId="92ac07b0-ec25-4b09-a032-23e619fe0c9b" providerId="ADAL" clId="{BED6B95F-4105-4229-95A8-62EC15FEDC78}" dt="2021-12-17T02:51:04.633" v="38" actId="1076"/>
          <ac:picMkLst>
            <pc:docMk/>
            <pc:sldMk cId="3552497283" sldId="277"/>
            <ac:picMk id="6" creationId="{EAB6C1D3-EFB6-4A53-A60B-301EA72FDD3F}"/>
          </ac:picMkLst>
        </pc:picChg>
      </pc:sldChg>
      <pc:sldChg chg="addSp delSp modSp new mod">
        <pc:chgData name="Hong He" userId="92ac07b0-ec25-4b09-a032-23e619fe0c9b" providerId="ADAL" clId="{BED6B95F-4105-4229-95A8-62EC15FEDC78}" dt="2021-12-19T22:37:36.207" v="443" actId="20577"/>
        <pc:sldMkLst>
          <pc:docMk/>
          <pc:sldMk cId="4208613625" sldId="278"/>
        </pc:sldMkLst>
        <pc:spChg chg="add mod">
          <ac:chgData name="Hong He" userId="92ac07b0-ec25-4b09-a032-23e619fe0c9b" providerId="ADAL" clId="{BED6B95F-4105-4229-95A8-62EC15FEDC78}" dt="2021-12-19T22:37:36.207" v="443" actId="20577"/>
          <ac:spMkLst>
            <pc:docMk/>
            <pc:sldMk cId="4208613625" sldId="278"/>
            <ac:spMk id="19" creationId="{FB1D2FAE-FC0A-4973-8861-913916F868F1}"/>
          </ac:spMkLst>
        </pc:spChg>
        <pc:picChg chg="add mod">
          <ac:chgData name="Hong He" userId="92ac07b0-ec25-4b09-a032-23e619fe0c9b" providerId="ADAL" clId="{BED6B95F-4105-4229-95A8-62EC15FEDC78}" dt="2021-12-19T22:36:18.911" v="437" actId="1076"/>
          <ac:picMkLst>
            <pc:docMk/>
            <pc:sldMk cId="4208613625" sldId="278"/>
            <ac:picMk id="2" creationId="{8FE786E6-C151-4A20-ADDE-D3D17B6D1193}"/>
          </ac:picMkLst>
        </pc:picChg>
        <pc:picChg chg="add mod">
          <ac:chgData name="Hong He" userId="92ac07b0-ec25-4b09-a032-23e619fe0c9b" providerId="ADAL" clId="{BED6B95F-4105-4229-95A8-62EC15FEDC78}" dt="2021-12-19T22:36:18.911" v="437" actId="1076"/>
          <ac:picMkLst>
            <pc:docMk/>
            <pc:sldMk cId="4208613625" sldId="278"/>
            <ac:picMk id="3" creationId="{52DA1E12-F79C-4F69-A3A5-5964FCEE6F57}"/>
          </ac:picMkLst>
        </pc:picChg>
        <pc:picChg chg="add mod">
          <ac:chgData name="Hong He" userId="92ac07b0-ec25-4b09-a032-23e619fe0c9b" providerId="ADAL" clId="{BED6B95F-4105-4229-95A8-62EC15FEDC78}" dt="2021-12-19T22:36:18.911" v="437" actId="1076"/>
          <ac:picMkLst>
            <pc:docMk/>
            <pc:sldMk cId="4208613625" sldId="278"/>
            <ac:picMk id="4" creationId="{8F3A92D6-8476-4C61-A3AF-8955421BB249}"/>
          </ac:picMkLst>
        </pc:picChg>
        <pc:picChg chg="add del mod modCrop">
          <ac:chgData name="Hong He" userId="92ac07b0-ec25-4b09-a032-23e619fe0c9b" providerId="ADAL" clId="{BED6B95F-4105-4229-95A8-62EC15FEDC78}" dt="2021-12-19T22:09:00.736" v="141" actId="21"/>
          <ac:picMkLst>
            <pc:docMk/>
            <pc:sldMk cId="4208613625" sldId="278"/>
            <ac:picMk id="6" creationId="{EE17891E-0502-41C9-8289-4D23E7BA1700}"/>
          </ac:picMkLst>
        </pc:picChg>
        <pc:picChg chg="add del mod modCrop">
          <ac:chgData name="Hong He" userId="92ac07b0-ec25-4b09-a032-23e619fe0c9b" providerId="ADAL" clId="{BED6B95F-4105-4229-95A8-62EC15FEDC78}" dt="2021-12-19T22:09:00.736" v="141" actId="21"/>
          <ac:picMkLst>
            <pc:docMk/>
            <pc:sldMk cId="4208613625" sldId="278"/>
            <ac:picMk id="8" creationId="{B86EF167-B0FE-410E-8B62-F68772D9361B}"/>
          </ac:picMkLst>
        </pc:picChg>
        <pc:picChg chg="add del mod modCrop">
          <ac:chgData name="Hong He" userId="92ac07b0-ec25-4b09-a032-23e619fe0c9b" providerId="ADAL" clId="{BED6B95F-4105-4229-95A8-62EC15FEDC78}" dt="2021-12-19T22:09:00.736" v="141" actId="21"/>
          <ac:picMkLst>
            <pc:docMk/>
            <pc:sldMk cId="4208613625" sldId="278"/>
            <ac:picMk id="10" creationId="{C9BC2269-A920-4F2E-A4D4-C07221BF5D0D}"/>
          </ac:picMkLst>
        </pc:picChg>
        <pc:picChg chg="add del mod modCrop">
          <ac:chgData name="Hong He" userId="92ac07b0-ec25-4b09-a032-23e619fe0c9b" providerId="ADAL" clId="{BED6B95F-4105-4229-95A8-62EC15FEDC78}" dt="2021-12-19T22:09:00.736" v="141" actId="21"/>
          <ac:picMkLst>
            <pc:docMk/>
            <pc:sldMk cId="4208613625" sldId="278"/>
            <ac:picMk id="12" creationId="{78B2EB9A-162B-4594-AA34-370296DB67D8}"/>
          </ac:picMkLst>
        </pc:picChg>
        <pc:picChg chg="add del mod modCrop">
          <ac:chgData name="Hong He" userId="92ac07b0-ec25-4b09-a032-23e619fe0c9b" providerId="ADAL" clId="{BED6B95F-4105-4229-95A8-62EC15FEDC78}" dt="2021-12-19T22:09:00.736" v="141" actId="21"/>
          <ac:picMkLst>
            <pc:docMk/>
            <pc:sldMk cId="4208613625" sldId="278"/>
            <ac:picMk id="14" creationId="{CC0CC23A-3F4C-4C7A-886A-7EEA510B07E2}"/>
          </ac:picMkLst>
        </pc:picChg>
        <pc:picChg chg="add del mod modCrop">
          <ac:chgData name="Hong He" userId="92ac07b0-ec25-4b09-a032-23e619fe0c9b" providerId="ADAL" clId="{BED6B95F-4105-4229-95A8-62EC15FEDC78}" dt="2021-12-19T22:09:00.736" v="141" actId="21"/>
          <ac:picMkLst>
            <pc:docMk/>
            <pc:sldMk cId="4208613625" sldId="278"/>
            <ac:picMk id="16" creationId="{480DDB26-EADB-43BA-B401-867E7DDC45F9}"/>
          </ac:picMkLst>
        </pc:picChg>
        <pc:picChg chg="add del mod">
          <ac:chgData name="Hong He" userId="92ac07b0-ec25-4b09-a032-23e619fe0c9b" providerId="ADAL" clId="{BED6B95F-4105-4229-95A8-62EC15FEDC78}" dt="2021-12-19T22:36:05.264" v="436" actId="478"/>
          <ac:picMkLst>
            <pc:docMk/>
            <pc:sldMk cId="4208613625" sldId="278"/>
            <ac:picMk id="17" creationId="{CB757F6B-F00D-4979-AB80-2A9DE3064771}"/>
          </ac:picMkLst>
        </pc:picChg>
        <pc:picChg chg="add del mod">
          <ac:chgData name="Hong He" userId="92ac07b0-ec25-4b09-a032-23e619fe0c9b" providerId="ADAL" clId="{BED6B95F-4105-4229-95A8-62EC15FEDC78}" dt="2021-12-19T22:37:22.828" v="441" actId="478"/>
          <ac:picMkLst>
            <pc:docMk/>
            <pc:sldMk cId="4208613625" sldId="278"/>
            <ac:picMk id="18" creationId="{5C459EC7-BC44-4A6C-8520-72C7553976B9}"/>
          </ac:picMkLst>
        </pc:picChg>
      </pc:sldChg>
      <pc:sldChg chg="addSp modSp new del mod">
        <pc:chgData name="Hong He" userId="92ac07b0-ec25-4b09-a032-23e619fe0c9b" providerId="ADAL" clId="{BED6B95F-4105-4229-95A8-62EC15FEDC78}" dt="2021-12-19T22:18:10.373" v="187" actId="47"/>
        <pc:sldMkLst>
          <pc:docMk/>
          <pc:sldMk cId="2383477661" sldId="279"/>
        </pc:sldMkLst>
        <pc:picChg chg="add mod modCrop">
          <ac:chgData name="Hong He" userId="92ac07b0-ec25-4b09-a032-23e619fe0c9b" providerId="ADAL" clId="{BED6B95F-4105-4229-95A8-62EC15FEDC78}" dt="2021-12-19T22:13:20.411" v="185" actId="1076"/>
          <ac:picMkLst>
            <pc:docMk/>
            <pc:sldMk cId="2383477661" sldId="279"/>
            <ac:picMk id="3" creationId="{58C35297-F115-43BE-897E-C4CCD6EC3732}"/>
          </ac:picMkLst>
        </pc:picChg>
        <pc:picChg chg="add mod modCrop">
          <ac:chgData name="Hong He" userId="92ac07b0-ec25-4b09-a032-23e619fe0c9b" providerId="ADAL" clId="{BED6B95F-4105-4229-95A8-62EC15FEDC78}" dt="2021-12-19T22:12:59.475" v="181" actId="1076"/>
          <ac:picMkLst>
            <pc:docMk/>
            <pc:sldMk cId="2383477661" sldId="279"/>
            <ac:picMk id="5" creationId="{7C1EC067-B0E5-432D-B8B8-98D12AA9D755}"/>
          </ac:picMkLst>
        </pc:picChg>
        <pc:picChg chg="add mod modCrop">
          <ac:chgData name="Hong He" userId="92ac07b0-ec25-4b09-a032-23e619fe0c9b" providerId="ADAL" clId="{BED6B95F-4105-4229-95A8-62EC15FEDC78}" dt="2021-12-19T22:12:33.493" v="177" actId="14100"/>
          <ac:picMkLst>
            <pc:docMk/>
            <pc:sldMk cId="2383477661" sldId="279"/>
            <ac:picMk id="7" creationId="{3C8E5585-18D6-4E49-8228-5FA5CDE82C3C}"/>
          </ac:picMkLst>
        </pc:picChg>
        <pc:picChg chg="add mod modCrop">
          <ac:chgData name="Hong He" userId="92ac07b0-ec25-4b09-a032-23e619fe0c9b" providerId="ADAL" clId="{BED6B95F-4105-4229-95A8-62EC15FEDC78}" dt="2021-12-19T22:12:24.843" v="173" actId="14100"/>
          <ac:picMkLst>
            <pc:docMk/>
            <pc:sldMk cId="2383477661" sldId="279"/>
            <ac:picMk id="9" creationId="{CCECD332-A789-4C14-B575-E21A1ED02FC8}"/>
          </ac:picMkLst>
        </pc:picChg>
        <pc:picChg chg="add mod modCrop">
          <ac:chgData name="Hong He" userId="92ac07b0-ec25-4b09-a032-23e619fe0c9b" providerId="ADAL" clId="{BED6B95F-4105-4229-95A8-62EC15FEDC78}" dt="2021-12-19T22:11:55.435" v="168" actId="1076"/>
          <ac:picMkLst>
            <pc:docMk/>
            <pc:sldMk cId="2383477661" sldId="279"/>
            <ac:picMk id="11" creationId="{4300EC90-20CB-4FDD-B671-2D97FDC9A71B}"/>
          </ac:picMkLst>
        </pc:picChg>
        <pc:picChg chg="add mod modCrop">
          <ac:chgData name="Hong He" userId="92ac07b0-ec25-4b09-a032-23e619fe0c9b" providerId="ADAL" clId="{BED6B95F-4105-4229-95A8-62EC15FEDC78}" dt="2021-12-19T22:11:24.692" v="163" actId="14100"/>
          <ac:picMkLst>
            <pc:docMk/>
            <pc:sldMk cId="2383477661" sldId="279"/>
            <ac:picMk id="13" creationId="{2D04F0A4-C9EB-4B5C-B89B-5C9B963464D1}"/>
          </ac:picMkLst>
        </pc:picChg>
        <pc:picChg chg="add mod modCrop">
          <ac:chgData name="Hong He" userId="92ac07b0-ec25-4b09-a032-23e619fe0c9b" providerId="ADAL" clId="{BED6B95F-4105-4229-95A8-62EC15FEDC78}" dt="2021-12-19T22:10:37.131" v="155" actId="1076"/>
          <ac:picMkLst>
            <pc:docMk/>
            <pc:sldMk cId="2383477661" sldId="279"/>
            <ac:picMk id="15" creationId="{4D319A95-57FB-4D8C-BC5C-D886B38EE22A}"/>
          </ac:picMkLst>
        </pc:picChg>
        <pc:picChg chg="add mod modCrop">
          <ac:chgData name="Hong He" userId="92ac07b0-ec25-4b09-a032-23e619fe0c9b" providerId="ADAL" clId="{BED6B95F-4105-4229-95A8-62EC15FEDC78}" dt="2021-12-19T22:10:11.777" v="151" actId="1076"/>
          <ac:picMkLst>
            <pc:docMk/>
            <pc:sldMk cId="2383477661" sldId="279"/>
            <ac:picMk id="17" creationId="{14CCCBA7-D314-45A4-92E2-1EA8926756C3}"/>
          </ac:picMkLst>
        </pc:picChg>
        <pc:picChg chg="add mod modCrop">
          <ac:chgData name="Hong He" userId="92ac07b0-ec25-4b09-a032-23e619fe0c9b" providerId="ADAL" clId="{BED6B95F-4105-4229-95A8-62EC15FEDC78}" dt="2021-12-19T22:11:27.438" v="164" actId="14100"/>
          <ac:picMkLst>
            <pc:docMk/>
            <pc:sldMk cId="2383477661" sldId="279"/>
            <ac:picMk id="19" creationId="{99A2F5AE-A3CC-488C-BB82-BAE763C3F9D0}"/>
          </ac:picMkLst>
        </pc:picChg>
      </pc:sldChg>
      <pc:sldChg chg="addSp modSp new del">
        <pc:chgData name="Hong He" userId="92ac07b0-ec25-4b09-a032-23e619fe0c9b" providerId="ADAL" clId="{BED6B95F-4105-4229-95A8-62EC15FEDC78}" dt="2021-12-19T22:18:09.212" v="186" actId="47"/>
        <pc:sldMkLst>
          <pc:docMk/>
          <pc:sldMk cId="20419352" sldId="280"/>
        </pc:sldMkLst>
        <pc:picChg chg="add mod">
          <ac:chgData name="Hong He" userId="92ac07b0-ec25-4b09-a032-23e619fe0c9b" providerId="ADAL" clId="{BED6B95F-4105-4229-95A8-62EC15FEDC78}" dt="2021-12-19T22:09:04.385" v="142"/>
          <ac:picMkLst>
            <pc:docMk/>
            <pc:sldMk cId="20419352" sldId="280"/>
            <ac:picMk id="2" creationId="{14CE19C1-89E7-432D-94D1-FBD19A5D88EA}"/>
          </ac:picMkLst>
        </pc:picChg>
        <pc:picChg chg="add mod">
          <ac:chgData name="Hong He" userId="92ac07b0-ec25-4b09-a032-23e619fe0c9b" providerId="ADAL" clId="{BED6B95F-4105-4229-95A8-62EC15FEDC78}" dt="2021-12-19T22:09:04.385" v="142"/>
          <ac:picMkLst>
            <pc:docMk/>
            <pc:sldMk cId="20419352" sldId="280"/>
            <ac:picMk id="3" creationId="{BA06E154-A2D3-4C0C-925A-FDE448EB622A}"/>
          </ac:picMkLst>
        </pc:picChg>
        <pc:picChg chg="add mod">
          <ac:chgData name="Hong He" userId="92ac07b0-ec25-4b09-a032-23e619fe0c9b" providerId="ADAL" clId="{BED6B95F-4105-4229-95A8-62EC15FEDC78}" dt="2021-12-19T22:09:04.385" v="142"/>
          <ac:picMkLst>
            <pc:docMk/>
            <pc:sldMk cId="20419352" sldId="280"/>
            <ac:picMk id="4" creationId="{0FF878B8-BA3B-47D6-B9C9-81E092E32837}"/>
          </ac:picMkLst>
        </pc:picChg>
        <pc:picChg chg="add mod">
          <ac:chgData name="Hong He" userId="92ac07b0-ec25-4b09-a032-23e619fe0c9b" providerId="ADAL" clId="{BED6B95F-4105-4229-95A8-62EC15FEDC78}" dt="2021-12-19T22:09:04.385" v="142"/>
          <ac:picMkLst>
            <pc:docMk/>
            <pc:sldMk cId="20419352" sldId="280"/>
            <ac:picMk id="5" creationId="{CECAE3B7-0A7B-4F56-B6A8-8B44B3F98593}"/>
          </ac:picMkLst>
        </pc:picChg>
        <pc:picChg chg="add mod">
          <ac:chgData name="Hong He" userId="92ac07b0-ec25-4b09-a032-23e619fe0c9b" providerId="ADAL" clId="{BED6B95F-4105-4229-95A8-62EC15FEDC78}" dt="2021-12-19T22:09:04.385" v="142"/>
          <ac:picMkLst>
            <pc:docMk/>
            <pc:sldMk cId="20419352" sldId="280"/>
            <ac:picMk id="6" creationId="{06CFC21D-1678-4482-BF67-F41EE8AAA592}"/>
          </ac:picMkLst>
        </pc:picChg>
        <pc:picChg chg="add mod">
          <ac:chgData name="Hong He" userId="92ac07b0-ec25-4b09-a032-23e619fe0c9b" providerId="ADAL" clId="{BED6B95F-4105-4229-95A8-62EC15FEDC78}" dt="2021-12-19T22:09:04.385" v="142"/>
          <ac:picMkLst>
            <pc:docMk/>
            <pc:sldMk cId="20419352" sldId="280"/>
            <ac:picMk id="7" creationId="{A6526197-5E9B-4F0D-8342-4FAC6C54AC3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356E6-9D1E-44F2-BE9C-18BE1B11B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43BCB6-2560-4BF7-AF5A-6620A30593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C6A755-0037-4D11-8207-51090CB64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6376F-1BDE-4824-AA4D-CD88EF1FEA9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9F529-B1B2-4561-A2E5-6A3D5D47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06321-EFA0-46A9-A303-1544C2E03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04171-53AF-46FD-8EEB-378A2FEE4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46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8A269B-8147-40AE-8B8C-ACD11A851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6376F-1BDE-4824-AA4D-CD88EF1FEA9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849E5-8C1D-41AB-86CF-29174964A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850967-D0A5-4365-9D79-DB5753D0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04171-53AF-46FD-8EEB-378A2FEE4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476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881765-6ED4-462E-9DE8-393941D6C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AC931C-C31C-41E5-AC94-0D1E7DFD6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F5D58-A72D-486F-A53F-8CC0898167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6376F-1BDE-4824-AA4D-CD88EF1FEA9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D7282-4129-4888-A92C-E6E27F8074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D2AE3-2C87-46D1-A7D7-0FC9107EA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04171-53AF-46FD-8EEB-378A2FEE4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93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1F37328-6A80-40DE-8215-6937B235D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7058" y="1478111"/>
            <a:ext cx="5297883" cy="39017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95D038-9FF3-4912-87BD-9DFD26C29A74}"/>
              </a:ext>
            </a:extLst>
          </p:cNvPr>
          <p:cNvSpPr txBox="1"/>
          <p:nvPr/>
        </p:nvSpPr>
        <p:spPr>
          <a:xfrm rot="5400000">
            <a:off x="8189344" y="2407771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0FF495-C162-4BE8-A52F-645D094DFE87}"/>
              </a:ext>
            </a:extLst>
          </p:cNvPr>
          <p:cNvSpPr txBox="1"/>
          <p:nvPr/>
        </p:nvSpPr>
        <p:spPr>
          <a:xfrm>
            <a:off x="135802" y="71322"/>
            <a:ext cx="1919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</a:p>
        </p:txBody>
      </p:sp>
    </p:spTree>
    <p:extLst>
      <p:ext uri="{BB962C8B-B14F-4D97-AF65-F5344CB8AC3E}">
        <p14:creationId xmlns:p14="http://schemas.microsoft.com/office/powerpoint/2010/main" val="177531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CCDE66D-9FE7-437C-A13E-565099FA22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8393" y="657760"/>
            <a:ext cx="6633023" cy="28958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51C5FD-E91F-4A63-BE2E-D4A2DE86B399}"/>
              </a:ext>
            </a:extLst>
          </p:cNvPr>
          <p:cNvSpPr txBox="1"/>
          <p:nvPr/>
        </p:nvSpPr>
        <p:spPr>
          <a:xfrm>
            <a:off x="135802" y="71322"/>
            <a:ext cx="1919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95711E-63C7-496A-BFB6-828E2E4E0435}"/>
              </a:ext>
            </a:extLst>
          </p:cNvPr>
          <p:cNvSpPr txBox="1"/>
          <p:nvPr/>
        </p:nvSpPr>
        <p:spPr>
          <a:xfrm>
            <a:off x="3177766" y="89465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78B1ED-2631-41AF-80E1-F1C7B9A880C8}"/>
              </a:ext>
            </a:extLst>
          </p:cNvPr>
          <p:cNvSpPr txBox="1"/>
          <p:nvPr/>
        </p:nvSpPr>
        <p:spPr>
          <a:xfrm>
            <a:off x="6978713" y="77545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B6C1D3-EFB6-4A53-A60B-301EA72FD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455" y="3947189"/>
            <a:ext cx="6413548" cy="24629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8E0CDFD-8696-4BAD-9609-F04532F75792}"/>
              </a:ext>
            </a:extLst>
          </p:cNvPr>
          <p:cNvSpPr txBox="1"/>
          <p:nvPr/>
        </p:nvSpPr>
        <p:spPr>
          <a:xfrm>
            <a:off x="3177766" y="364912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4C9EC2-46ED-45BD-877D-3F7B5A29704D}"/>
              </a:ext>
            </a:extLst>
          </p:cNvPr>
          <p:cNvSpPr txBox="1"/>
          <p:nvPr/>
        </p:nvSpPr>
        <p:spPr>
          <a:xfrm>
            <a:off x="6931738" y="370042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552497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FE786E6-C151-4A20-ADDE-D3D17B6D1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634" y="793560"/>
            <a:ext cx="2511770" cy="198137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2DA1E12-F79C-4F69-A3A5-5964FCEE6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9451" y="1162400"/>
            <a:ext cx="1676545" cy="12436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3A92D6-8476-4C61-A3AF-8955421BB2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043" y="1223365"/>
            <a:ext cx="1481456" cy="118272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B1D2FAE-FC0A-4973-8861-913916F868F1}"/>
              </a:ext>
            </a:extLst>
          </p:cNvPr>
          <p:cNvSpPr txBox="1"/>
          <p:nvPr/>
        </p:nvSpPr>
        <p:spPr>
          <a:xfrm>
            <a:off x="135802" y="71322"/>
            <a:ext cx="1919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</a:t>
            </a:r>
          </a:p>
        </p:txBody>
      </p:sp>
    </p:spTree>
    <p:extLst>
      <p:ext uri="{BB962C8B-B14F-4D97-AF65-F5344CB8AC3E}">
        <p14:creationId xmlns:p14="http://schemas.microsoft.com/office/powerpoint/2010/main" val="4208613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</TotalTime>
  <Words>14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Hong He</dc:creator>
  <cp:lastModifiedBy>Hong He</cp:lastModifiedBy>
  <cp:revision>4</cp:revision>
  <dcterms:created xsi:type="dcterms:W3CDTF">2021-06-20T22:39:45Z</dcterms:created>
  <dcterms:modified xsi:type="dcterms:W3CDTF">2021-12-19T22:37:43Z</dcterms:modified>
</cp:coreProperties>
</file>