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7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ng He" userId="92ac07b0-ec25-4b09-a032-23e619fe0c9b" providerId="ADAL" clId="{7D7C47A3-2E47-4B6D-A94D-028EE1439BA3}"/>
    <pc:docChg chg="delSld delMainMaster">
      <pc:chgData name="Hong He" userId="92ac07b0-ec25-4b09-a032-23e619fe0c9b" providerId="ADAL" clId="{7D7C47A3-2E47-4B6D-A94D-028EE1439BA3}" dt="2021-10-28T02:11:09.368" v="1" actId="47"/>
      <pc:docMkLst>
        <pc:docMk/>
      </pc:docMkLst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1463342486" sldId="257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210453478" sldId="258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1960629798" sldId="261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756698407" sldId="263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1145083399" sldId="267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741725406" sldId="268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3410254837" sldId="269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3511532362" sldId="270"/>
        </pc:sldMkLst>
      </pc:sldChg>
      <pc:sldChg chg="del">
        <pc:chgData name="Hong He" userId="92ac07b0-ec25-4b09-a032-23e619fe0c9b" providerId="ADAL" clId="{7D7C47A3-2E47-4B6D-A94D-028EE1439BA3}" dt="2021-10-28T02:11:09.368" v="1" actId="47"/>
        <pc:sldMkLst>
          <pc:docMk/>
          <pc:sldMk cId="177531056" sldId="275"/>
        </pc:sldMkLst>
      </pc:sldChg>
      <pc:sldChg chg="del">
        <pc:chgData name="Hong He" userId="92ac07b0-ec25-4b09-a032-23e619fe0c9b" providerId="ADAL" clId="{7D7C47A3-2E47-4B6D-A94D-028EE1439BA3}" dt="2021-10-28T02:11:07.160" v="0" actId="47"/>
        <pc:sldMkLst>
          <pc:docMk/>
          <pc:sldMk cId="3758820433" sldId="276"/>
        </pc:sldMkLst>
      </pc:sldChg>
      <pc:sldMasterChg chg="del delSldLayout">
        <pc:chgData name="Hong He" userId="92ac07b0-ec25-4b09-a032-23e619fe0c9b" providerId="ADAL" clId="{7D7C47A3-2E47-4B6D-A94D-028EE1439BA3}" dt="2021-10-28T02:11:09.368" v="1" actId="47"/>
        <pc:sldMasterMkLst>
          <pc:docMk/>
          <pc:sldMasterMk cId="1520393408" sldId="2147483648"/>
        </pc:sldMasterMkLst>
        <pc:sldLayoutChg chg="del">
          <pc:chgData name="Hong He" userId="92ac07b0-ec25-4b09-a032-23e619fe0c9b" providerId="ADAL" clId="{7D7C47A3-2E47-4B6D-A94D-028EE1439BA3}" dt="2021-10-28T02:11:09.368" v="1" actId="47"/>
          <pc:sldLayoutMkLst>
            <pc:docMk/>
            <pc:sldMasterMk cId="1520393408" sldId="2147483648"/>
            <pc:sldLayoutMk cId="1788046828" sldId="2147483649"/>
          </pc:sldLayoutMkLst>
        </pc:sldLayoutChg>
        <pc:sldLayoutChg chg="del">
          <pc:chgData name="Hong He" userId="92ac07b0-ec25-4b09-a032-23e619fe0c9b" providerId="ADAL" clId="{7D7C47A3-2E47-4B6D-A94D-028EE1439BA3}" dt="2021-10-28T02:11:09.368" v="1" actId="47"/>
          <pc:sldLayoutMkLst>
            <pc:docMk/>
            <pc:sldMasterMk cId="1520393408" sldId="2147483648"/>
            <pc:sldLayoutMk cId="1077476497" sldId="2147483655"/>
          </pc:sldLayoutMkLst>
        </pc:sldLayoutChg>
      </pc:sldMasterChg>
      <pc:sldMasterChg chg="del delSldLayout">
        <pc:chgData name="Hong He" userId="92ac07b0-ec25-4b09-a032-23e619fe0c9b" providerId="ADAL" clId="{7D7C47A3-2E47-4B6D-A94D-028EE1439BA3}" dt="2021-10-28T02:11:07.160" v="0" actId="47"/>
        <pc:sldMasterMkLst>
          <pc:docMk/>
          <pc:sldMasterMk cId="3987034415" sldId="2147483660"/>
        </pc:sldMasterMkLst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3049716540" sldId="2147483650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138029081" sldId="2147483651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4217818703" sldId="2147483652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4087343885" sldId="2147483653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4106771906" sldId="2147483654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3799280323" sldId="2147483656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2383424191" sldId="2147483657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3553339258" sldId="2147483658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3021208251" sldId="2147483659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1862539658" sldId="2147483661"/>
          </pc:sldLayoutMkLst>
        </pc:sldLayoutChg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3987034415" sldId="2147483660"/>
            <pc:sldLayoutMk cId="3574875007" sldId="2147483666"/>
          </pc:sldLayoutMkLst>
        </pc:sldLayoutChg>
      </pc:sldMasterChg>
      <pc:sldMasterChg chg="del delSldLayout">
        <pc:chgData name="Hong He" userId="92ac07b0-ec25-4b09-a032-23e619fe0c9b" providerId="ADAL" clId="{7D7C47A3-2E47-4B6D-A94D-028EE1439BA3}" dt="2021-10-28T02:11:07.160" v="0" actId="47"/>
        <pc:sldMasterMkLst>
          <pc:docMk/>
          <pc:sldMasterMk cId="2408609613" sldId="2147483662"/>
        </pc:sldMasterMkLst>
        <pc:sldLayoutChg chg="del">
          <pc:chgData name="Hong He" userId="92ac07b0-ec25-4b09-a032-23e619fe0c9b" providerId="ADAL" clId="{7D7C47A3-2E47-4B6D-A94D-028EE1439BA3}" dt="2021-10-28T02:11:07.160" v="0" actId="47"/>
          <pc:sldLayoutMkLst>
            <pc:docMk/>
            <pc:sldMasterMk cId="2408609613" sldId="2147483662"/>
            <pc:sldLayoutMk cId="2310938992" sldId="2147483663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93A990-8C81-472E-8E87-4E5F8543E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41DA-014A-4489-AC54-14287A6F54A8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56D27B-C311-47D0-A8A0-1B0B42A1E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DB638-18BC-46B8-AF31-BAD69CDB6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8271D-8301-4429-8CBB-5EBB80F89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9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FA6CD7-5E7B-4077-8EA0-AC13FA151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D65912-4746-4B38-A4ED-9C29BAB4F0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4C92D-2E17-4F50-9C75-3673446B81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41DA-014A-4489-AC54-14287A6F54A8}" type="datetimeFigureOut">
              <a:rPr lang="en-US" smtClean="0"/>
              <a:t>10/28/2021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B3245-E0A4-4B23-B742-4F2BC6FA07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C4DBE-563C-40B9-93D3-FB7A3EBB8A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8271D-8301-4429-8CBB-5EBB80F89F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1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917451C-C7C3-4454-A870-16C9805567A2}"/>
              </a:ext>
            </a:extLst>
          </p:cNvPr>
          <p:cNvGrpSpPr/>
          <p:nvPr/>
        </p:nvGrpSpPr>
        <p:grpSpPr>
          <a:xfrm>
            <a:off x="2692077" y="189017"/>
            <a:ext cx="6807845" cy="8333146"/>
            <a:chOff x="2632524" y="205394"/>
            <a:chExt cx="6807845" cy="833314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00FC9CF-B79C-4B66-B908-CE4B93AA5DAF}"/>
                </a:ext>
              </a:extLst>
            </p:cNvPr>
            <p:cNvSpPr txBox="1"/>
            <p:nvPr/>
          </p:nvSpPr>
          <p:spPr>
            <a:xfrm>
              <a:off x="3715725" y="813348"/>
              <a:ext cx="5724644" cy="77251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PANC-1		6.02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0.23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MiaPaCa-2	9.63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5.24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KPCWT833	1.23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0.2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BxPC3		4.68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HCT116		6.87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4.51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DLD-1		23.08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6.77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MC38		0.46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0.39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U87		6.55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3.55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HepG2		3.76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B16F10		13.34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MFC-7		15.45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10.45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MDA-MB-468	5.23</a:t>
              </a:r>
              <a:r>
                <a:rPr lang="en-US" sz="16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4.31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PC3		17.93			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LNCAP		5.57	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NCI H292		8.36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NCI H358		4.65</a:t>
              </a:r>
            </a:p>
            <a:p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OZ		9.078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NOZ		7.596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EIG-1		4.627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G415		9.848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TFK1		7.306	</a:t>
              </a:r>
            </a:p>
            <a:p>
              <a:r>
                <a: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TKKK		5.316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4F353A4-5B79-4A14-89BC-0711CB40D93C}"/>
                </a:ext>
              </a:extLst>
            </p:cNvPr>
            <p:cNvGrpSpPr/>
            <p:nvPr/>
          </p:nvGrpSpPr>
          <p:grpSpPr>
            <a:xfrm>
              <a:off x="2632524" y="205394"/>
              <a:ext cx="5152693" cy="8333146"/>
              <a:chOff x="2632524" y="205394"/>
              <a:chExt cx="5152693" cy="8333146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F871DE9-2B06-4E47-BC17-890D4EC98CA6}"/>
                  </a:ext>
                </a:extLst>
              </p:cNvPr>
              <p:cNvSpPr txBox="1"/>
              <p:nvPr/>
            </p:nvSpPr>
            <p:spPr>
              <a:xfrm>
                <a:off x="3271396" y="813348"/>
                <a:ext cx="2006768" cy="62478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Pancreatic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Colon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Glioblastoma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Liver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Melanoma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Breast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Prostate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Lung cancer</a:t>
                </a: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Cholangiocarcinoma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7E4C6B-0A11-4289-97FF-FCC6C3FC2118}"/>
                  </a:ext>
                </a:extLst>
              </p:cNvPr>
              <p:cNvSpPr txBox="1"/>
              <p:nvPr/>
            </p:nvSpPr>
            <p:spPr>
              <a:xfrm>
                <a:off x="2632524" y="205394"/>
                <a:ext cx="5152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Table 1 IC50 (</a:t>
                </a:r>
                <a:r>
                  <a:rPr lang="en-US" b="1" dirty="0">
                    <a:latin typeface="Symbol" panose="05050102010706020507" pitchFamily="18" charset="2"/>
                    <a:cs typeface="Times New Roman" panose="02020603050405020304" pitchFamily="18" charset="0"/>
                  </a:rPr>
                  <a:t>m</a:t>
                </a:r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M) of PKX227 on cell proliferation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A511DA4-0FBC-446B-8D72-BFD2A32B221F}"/>
                  </a:ext>
                </a:extLst>
              </p:cNvPr>
              <p:cNvSpPr txBox="1"/>
              <p:nvPr/>
            </p:nvSpPr>
            <p:spPr>
              <a:xfrm>
                <a:off x="3636216" y="543335"/>
                <a:ext cx="29418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Cell line		PKX-227</a:t>
                </a:r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FCD138A-30D4-4C6A-8F1C-C522DD156FC7}"/>
                  </a:ext>
                </a:extLst>
              </p:cNvPr>
              <p:cNvSpPr/>
              <p:nvPr/>
            </p:nvSpPr>
            <p:spPr>
              <a:xfrm>
                <a:off x="3145872" y="543335"/>
                <a:ext cx="3573710" cy="799520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7AF04FD7-47F0-45D0-A13B-7760EF7BF7B4}"/>
                  </a:ext>
                </a:extLst>
              </p:cNvPr>
              <p:cNvCxnSpPr/>
              <p:nvPr/>
            </p:nvCxnSpPr>
            <p:spPr>
              <a:xfrm>
                <a:off x="3145872" y="912283"/>
                <a:ext cx="357371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0F16F9F-2D83-4A3C-AEA2-3EB102970A05}"/>
              </a:ext>
            </a:extLst>
          </p:cNvPr>
          <p:cNvSpPr txBox="1"/>
          <p:nvPr/>
        </p:nvSpPr>
        <p:spPr>
          <a:xfrm>
            <a:off x="135802" y="71322"/>
            <a:ext cx="1616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data</a:t>
            </a:r>
          </a:p>
        </p:txBody>
      </p:sp>
    </p:spTree>
    <p:extLst>
      <p:ext uri="{BB962C8B-B14F-4D97-AF65-F5344CB8AC3E}">
        <p14:creationId xmlns:p14="http://schemas.microsoft.com/office/powerpoint/2010/main" val="4199848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1814</TotalTime>
  <Words>130</Words>
  <Application>Microsoft Office PowerPoint</Application>
  <PresentationFormat>Widescreen</PresentationFormat>
  <Paragraphs>59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Hong He</dc:creator>
  <cp:lastModifiedBy>Hong He</cp:lastModifiedBy>
  <cp:revision>3</cp:revision>
  <dcterms:created xsi:type="dcterms:W3CDTF">2021-06-20T22:39:45Z</dcterms:created>
  <dcterms:modified xsi:type="dcterms:W3CDTF">2021-10-28T02:11:17Z</dcterms:modified>
</cp:coreProperties>
</file>