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2808" y="4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E14A-9611-4B86-BB64-E64BD2253CE8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16DB-ED14-4913-91FA-4502812266D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13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E14A-9611-4B86-BB64-E64BD2253CE8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16DB-ED14-4913-91FA-4502812266D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8720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E14A-9611-4B86-BB64-E64BD2253CE8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16DB-ED14-4913-91FA-4502812266D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977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E14A-9611-4B86-BB64-E64BD2253CE8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16DB-ED14-4913-91FA-4502812266D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2169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E14A-9611-4B86-BB64-E64BD2253CE8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16DB-ED14-4913-91FA-4502812266D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198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E14A-9611-4B86-BB64-E64BD2253CE8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16DB-ED14-4913-91FA-4502812266D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8835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E14A-9611-4B86-BB64-E64BD2253CE8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16DB-ED14-4913-91FA-4502812266D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4178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E14A-9611-4B86-BB64-E64BD2253CE8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16DB-ED14-4913-91FA-4502812266D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8185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E14A-9611-4B86-BB64-E64BD2253CE8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16DB-ED14-4913-91FA-4502812266D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8221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E14A-9611-4B86-BB64-E64BD2253CE8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16DB-ED14-4913-91FA-4502812266D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0371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E14A-9611-4B86-BB64-E64BD2253CE8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716DB-ED14-4913-91FA-4502812266D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5889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BE14A-9611-4B86-BB64-E64BD2253CE8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716DB-ED14-4913-91FA-4502812266D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7060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640" y="6661973"/>
            <a:ext cx="6408712" cy="89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S1. The expression of the OXSR1 gene in various cells by smoking (A) and glucocorticoid (B) according to cell-based transcriptome studies in REALGAR database (https://realgar.org/).</a:t>
            </a:r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2656" y="162141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C:\Users\HUNT2.HUNT-PC\Downloads\REALGAR_smoking_forestplot_OXSR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30" y="1806079"/>
            <a:ext cx="6160008" cy="2806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16580" y="442804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C:\Users\HUNT2.HUNT-PC\Downloads\REALGAR_treatment_forestplot_OXSR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55" y="4733607"/>
            <a:ext cx="6182084" cy="150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405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641" y="6732240"/>
            <a:ext cx="6408711" cy="114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S2. The expression of the OXSR1 gene in various subtypes of asthma according to cell-based transcriptome studies in REALGAR database (https://realgar.org/).</a:t>
            </a:r>
            <a:endParaRPr lang="ko-KR" alt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HUNT2.HUNT-PC\Downloads\REALGAR_asthma_forestplot_OXSR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64" y="1619672"/>
            <a:ext cx="630858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235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67</Words>
  <Application>Microsoft Office PowerPoint</Application>
  <PresentationFormat>화면 슬라이드 쇼(4:3)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맑은 고딕</vt:lpstr>
      <vt:lpstr>Arial</vt:lpstr>
      <vt:lpstr>Times New Roman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HUNT2</dc:creator>
  <cp:lastModifiedBy>User1907</cp:lastModifiedBy>
  <cp:revision>4</cp:revision>
  <dcterms:created xsi:type="dcterms:W3CDTF">2021-06-23T03:55:04Z</dcterms:created>
  <dcterms:modified xsi:type="dcterms:W3CDTF">2021-06-24T08:19:03Z</dcterms:modified>
</cp:coreProperties>
</file>