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94660"/>
  </p:normalViewPr>
  <p:slideViewPr>
    <p:cSldViewPr snapToGrid="0">
      <p:cViewPr varScale="1">
        <p:scale>
          <a:sx n="96" d="100"/>
          <a:sy n="96" d="100"/>
        </p:scale>
        <p:origin x="90" y="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0932-994D-4161-98A0-33E3B23E9A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4A4A73-EBB1-4485-B945-EFA6E60BAE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7DA97B-24A0-472E-8610-8ACEB62E6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C549-2899-4846-9432-9C6A89B66563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F228C2-9A20-482F-83E7-4EC4DD23F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B250E-A22B-417E-95C0-910D72ADE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443E-C26E-49C6-BD78-780E98307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13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B3D67-D331-4B81-97D1-7F4591567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2FD073-F428-44D3-9147-3486600263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467C48-5649-47B7-96FA-8AE2FB434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C549-2899-4846-9432-9C6A89B66563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C14EAE-E02E-4097-AECF-FF077B2FD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FFF361-1E9D-4CC8-AF0A-D0CD4EDD4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443E-C26E-49C6-BD78-780E98307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740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272FE3-62A8-4C6F-BDE0-1C9F458093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A2AF34-CE62-4A6A-A999-8A6E251ABD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AB267-75EC-49FE-BA40-EC5C53DE0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C549-2899-4846-9432-9C6A89B66563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60553-E3A2-4955-AF46-B6779A3BF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6E33C7-1C18-4B33-8FBD-A342ED64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443E-C26E-49C6-BD78-780E98307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045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44E7A-8859-433B-855A-3BB933818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AB3DA-162A-4AD6-9522-5C34E7C6D1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7B5106-8C26-4EDA-BFFD-DDF8154C6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C549-2899-4846-9432-9C6A89B66563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96ACA-AB73-4F80-9678-6368C839A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2072D-2D16-433E-9022-F92556A80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443E-C26E-49C6-BD78-780E98307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58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B062D-2378-4F66-98E8-2181FF550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63683-4380-4B12-B75F-2B35DFC3E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61F364-5638-4325-8F10-7DD3142BF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C549-2899-4846-9432-9C6A89B66563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20846F-472B-4692-B898-1B5165D09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A5A06-B7AB-461A-8D42-E35E40114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443E-C26E-49C6-BD78-780E98307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388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83940-23B0-41D6-94F4-F5D1B6C79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0E52B-5B5F-4868-BDE2-CA41350F30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3DE8A7-C41B-4F39-933F-80B132BE78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03B40F-85E1-49F8-BF20-909C2EB8C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C549-2899-4846-9432-9C6A89B66563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D24566-0D56-4230-AB6E-160E88DEC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CE761B-7783-4B0C-887E-962B0580D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443E-C26E-49C6-BD78-780E98307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96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8A73A-B0FE-422D-B397-2980C7E5A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2B71C6-65F2-4612-9A0E-A61EC2040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A326DC-1769-4F61-8709-75D26C40E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64DC5D-807C-4512-94C8-ADA1865988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2CE6C0-A476-4878-AE53-088B4800E4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B313DC-73DF-4D75-B453-6AB2D2959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C549-2899-4846-9432-9C6A89B66563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B60813-0296-4880-862D-CB6F4EAD4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EA0E04-2505-494E-9A21-93C376F96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443E-C26E-49C6-BD78-780E98307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72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02520-4221-45CD-8E4B-75B60DF1B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A7A93D-C5DE-4759-9477-D68DF5E3B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C549-2899-4846-9432-9C6A89B66563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B6C901-2C6D-4429-91F7-5DCF3155B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74CFC0-15D0-4C49-991B-146336B77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443E-C26E-49C6-BD78-780E98307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925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700BD8-110B-40AA-AFEA-0B66648A9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C549-2899-4846-9432-9C6A89B66563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7C7338-3DF0-43C9-812D-60606BD99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097D75-2F56-4BA7-A1AF-06C924CD5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443E-C26E-49C6-BD78-780E98307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393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6C7A1-7783-4973-899B-9BF468BFA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9B384-8673-4294-93EA-174707AF5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297303-F3E2-4983-93E4-AF321275ED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B1119-D558-403A-84E5-D80CA45FA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C549-2899-4846-9432-9C6A89B66563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1421A3-156A-4A41-9043-E996D70E0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2F45ED-27B1-47F9-90E8-3A5F81D9E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443E-C26E-49C6-BD78-780E98307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13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68BCF-60C7-46C5-AE9F-43080920F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9C9857-8C41-449B-9A1B-CE0C0F3FD7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075BD3-A592-4A5E-8703-355061886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E021E9-4393-43E9-A7E3-8DFD47547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C549-2899-4846-9432-9C6A89B66563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EE8450-5C06-403B-A2FA-C97B01889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CA4DF-6CD5-46D6-8485-3EE5FFCE2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443E-C26E-49C6-BD78-780E98307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51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C1EB38-5B05-458B-AEF2-294F5A1BE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E0EDB2-928B-49C3-9839-41BF53C23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FE77AD-97D0-4790-A7B8-3A7B77CC4B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3C549-2899-4846-9432-9C6A89B66563}" type="datetimeFigureOut">
              <a:rPr lang="en-US" smtClean="0"/>
              <a:t>3/20/2021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8D7704-FB76-4C05-A7FD-095A6FB05A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C73E6-A1C0-4663-A726-8CDFF05797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B443E-C26E-49C6-BD78-780E98307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89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ECB298F-4919-4F6F-8F78-08A72F4526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318" y="0"/>
            <a:ext cx="5299364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E9E984-79A7-4264-81BC-ADA7BB6474CA}"/>
              </a:ext>
            </a:extLst>
          </p:cNvPr>
          <p:cNvSpPr txBox="1"/>
          <p:nvPr/>
        </p:nvSpPr>
        <p:spPr>
          <a:xfrm>
            <a:off x="109331" y="0"/>
            <a:ext cx="18183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Supplemental Figure 2</a:t>
            </a:r>
          </a:p>
        </p:txBody>
      </p:sp>
    </p:spTree>
    <p:extLst>
      <p:ext uri="{BB962C8B-B14F-4D97-AF65-F5344CB8AC3E}">
        <p14:creationId xmlns:p14="http://schemas.microsoft.com/office/powerpoint/2010/main" val="508494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Reardon, David A.,M.D.</dc:creator>
  <cp:lastModifiedBy>Reardon, David A.,M.D.</cp:lastModifiedBy>
  <cp:revision>1</cp:revision>
  <dcterms:created xsi:type="dcterms:W3CDTF">2021-03-20T20:31:46Z</dcterms:created>
  <dcterms:modified xsi:type="dcterms:W3CDTF">2021-03-20T20:33:40Z</dcterms:modified>
</cp:coreProperties>
</file>