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9F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8" d="100"/>
          <a:sy n="118" d="100"/>
        </p:scale>
        <p:origin x="610" y="101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2FE17-993F-4F28-86F9-C6F86023F94B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C69D-F914-4D52-BAD1-D81304A47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773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2FE17-993F-4F28-86F9-C6F86023F94B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C69D-F914-4D52-BAD1-D81304A47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2787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2FE17-993F-4F28-86F9-C6F86023F94B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C69D-F914-4D52-BAD1-D81304A47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956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2FE17-993F-4F28-86F9-C6F86023F94B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C69D-F914-4D52-BAD1-D81304A47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826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2FE17-993F-4F28-86F9-C6F86023F94B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C69D-F914-4D52-BAD1-D81304A47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2671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2FE17-993F-4F28-86F9-C6F86023F94B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C69D-F914-4D52-BAD1-D81304A47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635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2FE17-993F-4F28-86F9-C6F86023F94B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C69D-F914-4D52-BAD1-D81304A47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7140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2FE17-993F-4F28-86F9-C6F86023F94B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C69D-F914-4D52-BAD1-D81304A47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361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2FE17-993F-4F28-86F9-C6F86023F94B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C69D-F914-4D52-BAD1-D81304A47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62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2FE17-993F-4F28-86F9-C6F86023F94B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C69D-F914-4D52-BAD1-D81304A47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284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2FE17-993F-4F28-86F9-C6F86023F94B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EC69D-F914-4D52-BAD1-D81304A47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44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2FE17-993F-4F28-86F9-C6F86023F94B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EC69D-F914-4D52-BAD1-D81304A47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308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091" y="1521565"/>
            <a:ext cx="3315106" cy="2578017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262" y="1527344"/>
            <a:ext cx="3431829" cy="2572238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12" name="文本框 11"/>
          <p:cNvSpPr txBox="1"/>
          <p:nvPr/>
        </p:nvSpPr>
        <p:spPr>
          <a:xfrm>
            <a:off x="7916091" y="3783512"/>
            <a:ext cx="1485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Omicron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484262" y="3783512"/>
            <a:ext cx="1485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Delta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834" y="1521565"/>
            <a:ext cx="3635428" cy="2600501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7" name="文本框 6"/>
          <p:cNvSpPr txBox="1"/>
          <p:nvPr/>
        </p:nvSpPr>
        <p:spPr>
          <a:xfrm>
            <a:off x="848834" y="3783512"/>
            <a:ext cx="1485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80055" y="1521565"/>
            <a:ext cx="742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ACE2</a:t>
            </a:r>
            <a:endParaRPr lang="zh-CN" altLang="en-US" sz="16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115483" y="1521565"/>
            <a:ext cx="742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ACE2</a:t>
            </a:r>
            <a:endParaRPr lang="zh-CN" altLang="en-US" sz="16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507071" y="1521565"/>
            <a:ext cx="742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ACE2</a:t>
            </a:r>
            <a:endParaRPr lang="zh-CN" altLang="en-US" sz="16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1825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</TotalTime>
  <Words>6</Words>
  <Application>Microsoft Office PowerPoint</Application>
  <PresentationFormat>宽屏</PresentationFormat>
  <Paragraphs>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zlp</cp:lastModifiedBy>
  <cp:revision>6</cp:revision>
  <dcterms:created xsi:type="dcterms:W3CDTF">2021-12-13T05:45:58Z</dcterms:created>
  <dcterms:modified xsi:type="dcterms:W3CDTF">2021-12-17T14:55:39Z</dcterms:modified>
</cp:coreProperties>
</file>