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194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7875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6003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90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956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16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51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29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28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970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62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453CE-4D4B-4256-800D-D0F1B076679D}" type="datetimeFigureOut">
              <a:rPr lang="es-ES" smtClean="0"/>
              <a:t>16/12/2021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DA4F-09F0-4110-9092-8D313EC5EF4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031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>
            <a:extLst>
              <a:ext uri="{FF2B5EF4-FFF2-40B4-BE49-F238E27FC236}">
                <a16:creationId xmlns="" xmlns:a16="http://schemas.microsoft.com/office/drawing/2014/main" id="{04E6375F-D7AC-43B6-925B-929B89B93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23" y="3692155"/>
            <a:ext cx="1741251" cy="1305938"/>
          </a:xfrm>
          <a:prstGeom prst="rect">
            <a:avLst/>
          </a:prstGeom>
        </p:spPr>
      </p:pic>
      <p:pic>
        <p:nvPicPr>
          <p:cNvPr id="27" name="Imagen 26" descr="Imagen en blanco y negro&#10;&#10;Descripción generada automáticamente con confianza baja">
            <a:extLst>
              <a:ext uri="{FF2B5EF4-FFF2-40B4-BE49-F238E27FC236}">
                <a16:creationId xmlns="" xmlns:a16="http://schemas.microsoft.com/office/drawing/2014/main" id="{0D01279A-B3A8-4D72-A4DC-F966C4F2AA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4000" contras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23" y="2282160"/>
            <a:ext cx="1741251" cy="1305938"/>
          </a:xfrm>
          <a:prstGeom prst="rect">
            <a:avLst/>
          </a:prstGeom>
        </p:spPr>
      </p:pic>
      <p:pic>
        <p:nvPicPr>
          <p:cNvPr id="28" name="Imagen 27" descr="Imagen en blanco y negro&#10;&#10;Descripción generada automáticamente con confianza baja">
            <a:extLst>
              <a:ext uri="{FF2B5EF4-FFF2-40B4-BE49-F238E27FC236}">
                <a16:creationId xmlns="" xmlns:a16="http://schemas.microsoft.com/office/drawing/2014/main" id="{C07944C3-586A-444A-AD45-DAB7138885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39" y="2282160"/>
            <a:ext cx="1741250" cy="1305938"/>
          </a:xfrm>
          <a:prstGeom prst="rect">
            <a:avLst/>
          </a:prstGeom>
        </p:spPr>
      </p:pic>
      <p:pic>
        <p:nvPicPr>
          <p:cNvPr id="29" name="Imagen 28" descr="Un conjunto de árboles&#10;&#10;Descripción generada automáticamente con confianza baja">
            <a:extLst>
              <a:ext uri="{FF2B5EF4-FFF2-40B4-BE49-F238E27FC236}">
                <a16:creationId xmlns="" xmlns:a16="http://schemas.microsoft.com/office/drawing/2014/main" id="{6069CB51-FE50-48E9-8FE3-A2356C19EA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638" y="3692155"/>
            <a:ext cx="1741250" cy="1305938"/>
          </a:xfrm>
          <a:prstGeom prst="rect">
            <a:avLst/>
          </a:prstGeom>
        </p:spPr>
      </p:pic>
      <p:pic>
        <p:nvPicPr>
          <p:cNvPr id="30" name="Imagen 29" descr="Imagen en blanco y negro&#10;&#10;Descripción generada automáticamente con confianza baja">
            <a:extLst>
              <a:ext uri="{FF2B5EF4-FFF2-40B4-BE49-F238E27FC236}">
                <a16:creationId xmlns="" xmlns:a16="http://schemas.microsoft.com/office/drawing/2014/main" id="{DD1390AD-4FD4-4FBA-9C85-B60B9BF3037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553" y="2282160"/>
            <a:ext cx="1741251" cy="1305938"/>
          </a:xfrm>
          <a:prstGeom prst="rect">
            <a:avLst/>
          </a:prstGeom>
        </p:spPr>
      </p:pic>
      <p:pic>
        <p:nvPicPr>
          <p:cNvPr id="31" name="Imagen 30" descr="Imagen borrosa de una persona&#10;&#10;Descripción generada automáticamente con confianza baja">
            <a:extLst>
              <a:ext uri="{FF2B5EF4-FFF2-40B4-BE49-F238E27FC236}">
                <a16:creationId xmlns="" xmlns:a16="http://schemas.microsoft.com/office/drawing/2014/main" id="{E9AFF3B6-9058-4430-BF05-080EDBA520B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854" y="3692155"/>
            <a:ext cx="1741251" cy="1305938"/>
          </a:xfrm>
          <a:prstGeom prst="rect">
            <a:avLst/>
          </a:prstGeom>
        </p:spPr>
      </p:pic>
      <p:pic>
        <p:nvPicPr>
          <p:cNvPr id="32" name="Imagen 31" descr="Patrón de fondo&#10;&#10;Descripción generada automáticamente">
            <a:extLst>
              <a:ext uri="{FF2B5EF4-FFF2-40B4-BE49-F238E27FC236}">
                <a16:creationId xmlns="" xmlns:a16="http://schemas.microsoft.com/office/drawing/2014/main" id="{4418E535-51E5-44C6-9DC2-C1D59D7C5F9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836" y="2282160"/>
            <a:ext cx="1741251" cy="1305938"/>
          </a:xfrm>
          <a:prstGeom prst="rect">
            <a:avLst/>
          </a:prstGeom>
        </p:spPr>
      </p:pic>
      <p:pic>
        <p:nvPicPr>
          <p:cNvPr id="33" name="Imagen 32" descr="Un conjunto de árboles&#10;&#10;Descripción generada automáticamente con confianza baja">
            <a:extLst>
              <a:ext uri="{FF2B5EF4-FFF2-40B4-BE49-F238E27FC236}">
                <a16:creationId xmlns="" xmlns:a16="http://schemas.microsoft.com/office/drawing/2014/main" id="{0F1C8410-AA7D-4D25-84B4-3FD935C5AE0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536" y="3692155"/>
            <a:ext cx="1741251" cy="1305938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="" xmlns:a16="http://schemas.microsoft.com/office/drawing/2014/main" id="{31F7A949-CDFA-4B24-8AC0-0C2B42BB6FBF}"/>
              </a:ext>
            </a:extLst>
          </p:cNvPr>
          <p:cNvSpPr txBox="1"/>
          <p:nvPr/>
        </p:nvSpPr>
        <p:spPr>
          <a:xfrm>
            <a:off x="2986162" y="1949636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G1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="" xmlns:a16="http://schemas.microsoft.com/office/drawing/2014/main" id="{218A6334-BAB7-4956-91F7-1659AF7C289B}"/>
              </a:ext>
            </a:extLst>
          </p:cNvPr>
          <p:cNvSpPr txBox="1"/>
          <p:nvPr/>
        </p:nvSpPr>
        <p:spPr>
          <a:xfrm>
            <a:off x="4877740" y="1949636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G3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="" xmlns:a16="http://schemas.microsoft.com/office/drawing/2014/main" id="{5DC06CC6-7D93-484E-A9C6-9F05F5B46635}"/>
              </a:ext>
            </a:extLst>
          </p:cNvPr>
          <p:cNvSpPr txBox="1"/>
          <p:nvPr/>
        </p:nvSpPr>
        <p:spPr>
          <a:xfrm>
            <a:off x="6822195" y="1949636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="" xmlns:a16="http://schemas.microsoft.com/office/drawing/2014/main" id="{A150DFC9-283C-4205-B535-AB863AA1F57D}"/>
              </a:ext>
            </a:extLst>
          </p:cNvPr>
          <p:cNvSpPr txBox="1"/>
          <p:nvPr/>
        </p:nvSpPr>
        <p:spPr>
          <a:xfrm>
            <a:off x="8563523" y="1949636"/>
            <a:ext cx="5998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K-</a:t>
            </a:r>
            <a:r>
              <a:rPr lang="es-E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nCu</a:t>
            </a:r>
            <a:endParaRPr lang="es-E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="" xmlns:a16="http://schemas.microsoft.com/office/drawing/2014/main" id="{8FDAC9CF-5922-4DFE-AF14-0D92DEA82C61}"/>
              </a:ext>
            </a:extLst>
          </p:cNvPr>
          <p:cNvSpPr txBox="1"/>
          <p:nvPr/>
        </p:nvSpPr>
        <p:spPr>
          <a:xfrm>
            <a:off x="10486212" y="1949636"/>
            <a:ext cx="5918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K-</a:t>
            </a:r>
            <a:r>
              <a:rPr lang="es-E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nAg</a:t>
            </a:r>
            <a:endParaRPr lang="es-E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="" xmlns:a16="http://schemas.microsoft.com/office/drawing/2014/main" id="{5D78A8BE-970C-4034-B9BA-6E4287BE4ED8}"/>
              </a:ext>
            </a:extLst>
          </p:cNvPr>
          <p:cNvSpPr txBox="1"/>
          <p:nvPr/>
        </p:nvSpPr>
        <p:spPr>
          <a:xfrm>
            <a:off x="919775" y="1949636"/>
            <a:ext cx="654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s-E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Imagen 39" descr="Imagen que contiene verde, campo, hidrante, fuego&#10;&#10;Descripción generada automáticamente">
            <a:extLst>
              <a:ext uri="{FF2B5EF4-FFF2-40B4-BE49-F238E27FC236}">
                <a16:creationId xmlns="" xmlns:a16="http://schemas.microsoft.com/office/drawing/2014/main" id="{F16389D9-03E3-4C0D-9B27-07E2D39B878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120" y="2282160"/>
            <a:ext cx="1741251" cy="1305938"/>
          </a:xfrm>
          <a:prstGeom prst="rect">
            <a:avLst/>
          </a:prstGeom>
        </p:spPr>
      </p:pic>
      <p:pic>
        <p:nvPicPr>
          <p:cNvPr id="41" name="Imagen 40" descr="Fondo negro con letras blancas&#10;&#10;Descripción generada automáticamente con confianza media">
            <a:extLst>
              <a:ext uri="{FF2B5EF4-FFF2-40B4-BE49-F238E27FC236}">
                <a16:creationId xmlns="" xmlns:a16="http://schemas.microsoft.com/office/drawing/2014/main" id="{E67BAD6C-8880-40A4-B7D3-D7140BB23E8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820" y="3692155"/>
            <a:ext cx="1741251" cy="1305938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="" xmlns:a16="http://schemas.microsoft.com/office/drawing/2014/main" id="{345400B9-180B-4DBC-8697-293FF1DBCBF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803" y="2282160"/>
            <a:ext cx="1741251" cy="130593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="" xmlns:a16="http://schemas.microsoft.com/office/drawing/2014/main" id="{E3058933-7DB7-4299-906D-38193853A44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502" y="3692155"/>
            <a:ext cx="1741251" cy="1305938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="" xmlns:a16="http://schemas.microsoft.com/office/drawing/2014/main" id="{29DB5834-8112-4891-9AAB-9A2EBB78B340}"/>
              </a:ext>
            </a:extLst>
          </p:cNvPr>
          <p:cNvSpPr txBox="1"/>
          <p:nvPr/>
        </p:nvSpPr>
        <p:spPr>
          <a:xfrm>
            <a:off x="2997724" y="330814"/>
            <a:ext cx="6913778" cy="368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Direct </a:t>
            </a:r>
            <a:r>
              <a:rPr lang="en-US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virucidal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activity by material contact</a:t>
            </a:r>
            <a:r>
              <a:rPr lang="en-US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E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4833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Panorámica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SerRsRt</dc:creator>
  <cp:lastModifiedBy>SerRsRt</cp:lastModifiedBy>
  <cp:revision>1</cp:revision>
  <dcterms:created xsi:type="dcterms:W3CDTF">2021-12-16T18:45:45Z</dcterms:created>
  <dcterms:modified xsi:type="dcterms:W3CDTF">2021-12-16T18:46:04Z</dcterms:modified>
</cp:coreProperties>
</file>