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57" r:id="rId4"/>
    <p:sldId id="266" r:id="rId5"/>
    <p:sldId id="258" r:id="rId6"/>
    <p:sldId id="26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2C0CB-4362-4B32-8AFE-C5F2C44A163B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65E4A-FD5C-4876-A7EE-5A5875A2F9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1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65E4A-FD5C-4876-A7EE-5A5875A2F92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49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65E4A-FD5C-4876-A7EE-5A5875A2F92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2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final project 7th -8th jj2020 session\Nakib\nakib paper 02.09.21\Covid_19_Bd_perspective\Covid_19_Bd_perspective\Epoch 80\Confirmed Cases Prediction.png"/>
          <p:cNvPicPr>
            <a:picLocks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304800" y="152400"/>
            <a:ext cx="8610600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G:\final project 7th -8th jj2020 session\Nakib\nakib paper 02.09.21\Covid_19_Bd_perspective\Covid_19_Bd_perspective\Epoch 100\Confirmed Cases Prediction.png"/>
          <p:cNvPicPr>
            <a:picLocks noChangeArrowheads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304800" y="2971800"/>
            <a:ext cx="8610600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838200" y="3048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43200" y="2667000"/>
            <a:ext cx="4419600" cy="2286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Confirmed </a:t>
            </a:r>
            <a:r>
              <a:rPr lang="en-US" b="1" dirty="0" smtClean="0">
                <a:solidFill>
                  <a:schemeClr val="tx1"/>
                </a:solidFill>
              </a:rPr>
              <a:t>Cases (Fig. S1)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7493" y="242248"/>
            <a:ext cx="3810000" cy="11430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Epoch-80</a:t>
            </a:r>
          </a:p>
          <a:p>
            <a:r>
              <a:rPr lang="en-MY" dirty="0">
                <a:solidFill>
                  <a:schemeClr val="tx1"/>
                </a:solidFill>
              </a:rPr>
              <a:t>Official data: (Blue and Orange colour)</a:t>
            </a:r>
          </a:p>
          <a:p>
            <a:r>
              <a:rPr lang="en-MY" dirty="0">
                <a:solidFill>
                  <a:schemeClr val="tx1"/>
                </a:solidFill>
              </a:rPr>
              <a:t>Prediction data: Green colour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G:\final project 7th -8th jj2020 session\Nakib\nakib paper 02.09.21\Covid_19_Bd_perspective\Covid_19_Bd_perspective\Epoch 150\Confirmed Cases Prediction.png"/>
          <p:cNvPicPr>
            <a:picLocks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228600" y="3810000"/>
            <a:ext cx="8686800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Group 1"/>
          <p:cNvGrpSpPr/>
          <p:nvPr/>
        </p:nvGrpSpPr>
        <p:grpSpPr>
          <a:xfrm>
            <a:off x="152400" y="533400"/>
            <a:ext cx="8686800" cy="2971800"/>
            <a:chOff x="152400" y="533400"/>
            <a:chExt cx="8686800" cy="2971800"/>
          </a:xfrm>
        </p:grpSpPr>
        <p:pic>
          <p:nvPicPr>
            <p:cNvPr id="1028" name="Picture 4" descr="G:\final project 7th -8th jj2020 session\Nakib\nakib paper 02.09.21\Covid_19_Bd_perspective\Covid_19_Bd_perspective\Epoch 120\Conformed Cases Pediction.png"/>
            <p:cNvPicPr>
              <a:picLocks noChangeArrowheads="1"/>
            </p:cNvPicPr>
            <p:nvPr/>
          </p:nvPicPr>
          <p:blipFill>
            <a:blip r:embed="rId3"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152400" y="533400"/>
              <a:ext cx="8686800" cy="2971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1293125" y="920087"/>
              <a:ext cx="3810000" cy="114300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74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 smtClean="0">
                  <a:solidFill>
                    <a:schemeClr val="tx1"/>
                  </a:solidFill>
                </a:rPr>
                <a:t>Epoch-120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Official data: (Blue and Orange colour)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Prediction data: Green colour 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85800" y="38862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67000" y="3548987"/>
            <a:ext cx="4419600" cy="2286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Confirmed </a:t>
            </a:r>
            <a:r>
              <a:rPr lang="en-US" b="1" dirty="0" smtClean="0">
                <a:solidFill>
                  <a:schemeClr val="tx1"/>
                </a:solidFill>
              </a:rPr>
              <a:t>Cases (Fig. S1)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final project 7th -8th jj2020 session\Nakib\nakib paper 02.09.21\Covid_19_Bd_perspective\Covid_19_Bd_perspective\Epoch 100\Recovered Cases prediction.png"/>
          <p:cNvPicPr>
            <a:picLocks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304800" y="3429000"/>
            <a:ext cx="8686800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914400" y="3505200"/>
            <a:ext cx="1371600" cy="3810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00400" y="3048000"/>
            <a:ext cx="4343400" cy="35541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Recovered </a:t>
            </a:r>
            <a:r>
              <a:rPr lang="en-US" b="1" dirty="0" smtClean="0">
                <a:solidFill>
                  <a:schemeClr val="tx1"/>
                </a:solidFill>
              </a:rPr>
              <a:t>Cases (Fig. S2)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228600"/>
            <a:ext cx="8610600" cy="2819400"/>
            <a:chOff x="304800" y="228600"/>
            <a:chExt cx="8610600" cy="2819400"/>
          </a:xfrm>
        </p:grpSpPr>
        <p:pic>
          <p:nvPicPr>
            <p:cNvPr id="1026" name="Picture 2" descr="G:\final project 7th -8th jj2020 session\Nakib\nakib paper 02.09.21\Covid_19_Bd_perspective\Covid_19_Bd_perspective\Epoch 80\Recovered cases prediction.png"/>
            <p:cNvPicPr>
              <a:picLocks noChangeArrowheads="1"/>
            </p:cNvPicPr>
            <p:nvPr/>
          </p:nvPicPr>
          <p:blipFill>
            <a:blip r:embed="rId4">
              <a:lum bright="-10000"/>
            </a:blip>
            <a:srcRect/>
            <a:stretch>
              <a:fillRect/>
            </a:stretch>
          </p:blipFill>
          <p:spPr bwMode="auto">
            <a:xfrm>
              <a:off x="304800" y="228600"/>
              <a:ext cx="8610600" cy="2819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2895600" y="318448"/>
              <a:ext cx="3810000" cy="900752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74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 smtClean="0">
                  <a:solidFill>
                    <a:schemeClr val="tx1"/>
                  </a:solidFill>
                </a:rPr>
                <a:t>Epoch-80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Official data: (Blue and Orange colour)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Prediction data: Green colour </a:t>
              </a:r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final project 7th -8th jj2020 session\Nakib\nakib paper 02.09.21\Covid_19_Bd_perspective\Covid_19_Bd_perspective\Epoch 120\Recovered Cases prediction.png"/>
          <p:cNvPicPr>
            <a:picLocks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228600" y="304800"/>
            <a:ext cx="8686800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G:\final project 7th -8th jj2020 session\Nakib\nakib paper 02.09.21\Covid_19_Bd_perspective\Covid_19_Bd_perspective\Epoch 150\Recovered Cases prediction.png"/>
          <p:cNvPicPr>
            <a:picLocks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304800" y="3276600"/>
            <a:ext cx="86106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62000" y="33528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381000"/>
            <a:ext cx="1371600" cy="3810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0" y="2912944"/>
            <a:ext cx="4343400" cy="35541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Recovered </a:t>
            </a:r>
            <a:r>
              <a:rPr lang="en-US" b="1" dirty="0" smtClean="0">
                <a:solidFill>
                  <a:schemeClr val="tx1"/>
                </a:solidFill>
              </a:rPr>
              <a:t>Cases (Fig. S2)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final project 7th -8th jj2020 session\Nakib\nakib paper 02.09.21\Covid_19_Bd_perspective\Covid_19_Bd_perspective\Epoch 100\Death case prediction.png"/>
          <p:cNvPicPr>
            <a:picLocks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304800" y="3276600"/>
            <a:ext cx="86106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685800" y="3429000"/>
            <a:ext cx="1371600" cy="3810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00400" y="2895600"/>
            <a:ext cx="3886200" cy="3048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Death </a:t>
            </a:r>
            <a:r>
              <a:rPr lang="en-US" b="1" dirty="0" smtClean="0">
                <a:solidFill>
                  <a:schemeClr val="tx1"/>
                </a:solidFill>
              </a:rPr>
              <a:t>Cases  (Fig. S3)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228600"/>
            <a:ext cx="8534400" cy="2590800"/>
            <a:chOff x="304800" y="228600"/>
            <a:chExt cx="8534400" cy="2590800"/>
          </a:xfrm>
        </p:grpSpPr>
        <p:pic>
          <p:nvPicPr>
            <p:cNvPr id="2050" name="Picture 2" descr="G:\final project 7th -8th jj2020 session\Nakib\nakib paper 02.09.21\Covid_19_Bd_perspective\Covid_19_Bd_perspective\Epoch 80\Death cases prediction.png"/>
            <p:cNvPicPr>
              <a:picLocks noChangeArrowheads="1"/>
            </p:cNvPicPr>
            <p:nvPr/>
          </p:nvPicPr>
          <p:blipFill>
            <a:blip r:embed="rId2">
              <a:lum/>
            </a:blip>
            <a:srcRect/>
            <a:stretch>
              <a:fillRect/>
            </a:stretch>
          </p:blipFill>
          <p:spPr bwMode="auto">
            <a:xfrm>
              <a:off x="304800" y="228600"/>
              <a:ext cx="8534400" cy="2590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653955" y="311624"/>
              <a:ext cx="3810000" cy="900752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74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 smtClean="0">
                  <a:solidFill>
                    <a:schemeClr val="tx1"/>
                  </a:solidFill>
                </a:rPr>
                <a:t>Epoch-80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Official data: (Blue and Orange colour)</a:t>
              </a:r>
            </a:p>
            <a:p>
              <a:r>
                <a:rPr lang="en-MY" dirty="0">
                  <a:solidFill>
                    <a:schemeClr val="tx1"/>
                  </a:solidFill>
                </a:rPr>
                <a:t>Prediction data: Green colour </a:t>
              </a:r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G:\final project 7th -8th jj2020 session\Nakib\nakib paper 02.09.21\Covid_19_Bd_perspective\Covid_19_Bd_perspective\Epoch 150\Death cases prediction.png"/>
          <p:cNvPicPr>
            <a:picLocks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304800" y="3276600"/>
            <a:ext cx="8610600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 descr="G:\final project 7th -8th jj2020 session\Nakib\nakib paper 02.09.21\Covid_19_Bd_perspective\Covid_19_Bd_perspective\Epoch 120\Death cases prediction.png"/>
          <p:cNvPicPr>
            <a:picLocks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304800" y="381000"/>
            <a:ext cx="8686800" cy="2514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609600" y="33528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457200"/>
            <a:ext cx="1371600" cy="3048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0" y="2895600"/>
            <a:ext cx="3886200" cy="3048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Death </a:t>
            </a:r>
            <a:r>
              <a:rPr lang="en-US" b="1" dirty="0" smtClean="0">
                <a:solidFill>
                  <a:schemeClr val="tx1"/>
                </a:solidFill>
              </a:rPr>
              <a:t>Cases  (Fig. S3)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final project 7th -8th jj2020 session\Nakib\nakib paper 02.09.21\Covid_19_Bd_perspective\Covid_19_Bd_perspective\Epoch 80\Confirmed Cases Data Validation.png"/>
          <p:cNvPicPr>
            <a:picLocks noChangeArrowheads="1"/>
          </p:cNvPicPr>
          <p:nvPr/>
        </p:nvPicPr>
        <p:blipFill>
          <a:blip r:embed="rId2">
            <a:lum bright="-30000" contrast="20000"/>
          </a:blip>
          <a:srcRect/>
          <a:stretch>
            <a:fillRect/>
          </a:stretch>
        </p:blipFill>
        <p:spPr bwMode="auto">
          <a:xfrm>
            <a:off x="228600" y="9144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3077" name="Picture 5" descr="G:\final project 7th -8th jj2020 session\Nakib\nakib paper 02.09.21\Covid_19_Bd_perspective\Covid_19_Bd_perspective\Epoch 100\Confirmed Cases Data Validation.png"/>
          <p:cNvPicPr>
            <a:picLocks noChangeArrowheads="1"/>
          </p:cNvPicPr>
          <p:nvPr/>
        </p:nvPicPr>
        <p:blipFill>
          <a:blip r:embed="rId3">
            <a:lum bright="-30000" contrast="20000"/>
          </a:blip>
          <a:srcRect/>
          <a:stretch>
            <a:fillRect/>
          </a:stretch>
        </p:blipFill>
        <p:spPr bwMode="auto">
          <a:xfrm>
            <a:off x="4724400" y="914400"/>
            <a:ext cx="4114800" cy="23622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3078" name="Picture 6" descr="G:\final project 7th -8th jj2020 session\Nakib\nakib paper 02.09.21\Covid_19_Bd_perspective\Covid_19_Bd_perspective\Epoch 120\Confirmed Cases Data validation.png"/>
          <p:cNvPicPr>
            <a:picLocks noChangeArrowheads="1"/>
          </p:cNvPicPr>
          <p:nvPr/>
        </p:nvPicPr>
        <p:blipFill>
          <a:blip r:embed="rId4">
            <a:lum bright="-30000" contrast="20000"/>
          </a:blip>
          <a:srcRect/>
          <a:stretch>
            <a:fillRect/>
          </a:stretch>
        </p:blipFill>
        <p:spPr bwMode="auto">
          <a:xfrm>
            <a:off x="304800" y="36576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3079" name="Picture 7" descr="G:\final project 7th -8th jj2020 session\Nakib\nakib paper 02.09.21\Covid_19_Bd_perspective\Covid_19_Bd_perspective\Epoch 150\Confirmed Cases Data validation.png"/>
          <p:cNvPicPr>
            <a:picLocks noChangeArrowheads="1"/>
          </p:cNvPicPr>
          <p:nvPr/>
        </p:nvPicPr>
        <p:blipFill>
          <a:blip r:embed="rId5">
            <a:lum bright="-30000" contrast="20000"/>
          </a:blip>
          <a:srcRect/>
          <a:stretch>
            <a:fillRect/>
          </a:stretch>
        </p:blipFill>
        <p:spPr bwMode="auto">
          <a:xfrm>
            <a:off x="4724400" y="36576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638800" y="3276600"/>
            <a:ext cx="3276600" cy="3048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Confirmed Cases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3429000" y="18288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7924800" y="20574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3505200" y="46482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7924800" y="4572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final project 7th -8th jj2020 session\Nakib\nakib paper 02.09.21\Covid_19_Bd_perspective\Covid_19_Bd_perspective\Epoch 80\Recovered cases data validation.png"/>
          <p:cNvPicPr>
            <a:picLocks noChangeArrowheads="1"/>
          </p:cNvPicPr>
          <p:nvPr/>
        </p:nvPicPr>
        <p:blipFill>
          <a:blip r:embed="rId2">
            <a:lum bright="-30000" contrast="20000"/>
          </a:blip>
          <a:srcRect/>
          <a:stretch>
            <a:fillRect/>
          </a:stretch>
        </p:blipFill>
        <p:spPr bwMode="auto">
          <a:xfrm>
            <a:off x="304800" y="3810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099" name="Picture 3" descr="G:\final project 7th -8th jj2020 session\Nakib\nakib paper 02.09.21\Covid_19_Bd_perspective\Covid_19_Bd_perspective\Epoch 100\Recovered Cases data validation.png"/>
          <p:cNvPicPr>
            <a:picLocks noChangeArrowheads="1"/>
          </p:cNvPicPr>
          <p:nvPr/>
        </p:nvPicPr>
        <p:blipFill>
          <a:blip r:embed="rId3">
            <a:lum bright="-30000" contrast="20000"/>
          </a:blip>
          <a:srcRect/>
          <a:stretch>
            <a:fillRect/>
          </a:stretch>
        </p:blipFill>
        <p:spPr bwMode="auto">
          <a:xfrm>
            <a:off x="4648200" y="3810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100" name="Picture 4" descr="G:\final project 7th -8th jj2020 session\Nakib\nakib paper 02.09.21\Covid_19_Bd_perspective\Covid_19_Bd_perspective\Epoch 120\Recovered Cases data validation.png"/>
          <p:cNvPicPr>
            <a:picLocks noChangeArrowheads="1"/>
          </p:cNvPicPr>
          <p:nvPr/>
        </p:nvPicPr>
        <p:blipFill>
          <a:blip r:embed="rId4">
            <a:lum bright="-30000" contrast="20000"/>
          </a:blip>
          <a:srcRect/>
          <a:stretch>
            <a:fillRect/>
          </a:stretch>
        </p:blipFill>
        <p:spPr bwMode="auto">
          <a:xfrm>
            <a:off x="457200" y="31242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4101" name="Picture 5" descr="G:\final project 7th -8th jj2020 session\Nakib\nakib paper 02.09.21\Covid_19_Bd_perspective\Covid_19_Bd_perspective\Epoch 150\Recovered Cases data validation.png"/>
          <p:cNvPicPr>
            <a:picLocks noChangeArrowheads="1"/>
          </p:cNvPicPr>
          <p:nvPr/>
        </p:nvPicPr>
        <p:blipFill>
          <a:blip r:embed="rId5">
            <a:lum bright="-30000" contrast="20000"/>
          </a:blip>
          <a:srcRect/>
          <a:stretch>
            <a:fillRect/>
          </a:stretch>
        </p:blipFill>
        <p:spPr bwMode="auto">
          <a:xfrm>
            <a:off x="4724400" y="3124200"/>
            <a:ext cx="4114800" cy="22860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sp>
        <p:nvSpPr>
          <p:cNvPr id="8" name="Rectangle 7"/>
          <p:cNvSpPr/>
          <p:nvPr/>
        </p:nvSpPr>
        <p:spPr>
          <a:xfrm rot="16200000">
            <a:off x="3505200" y="1524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7848600" y="13716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3581400" y="4191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7924800" y="4191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86400" y="2667000"/>
            <a:ext cx="3352800" cy="4572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Recovered Cases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final project 7th -8th jj2020 session\Nakib\nakib paper 02.09.21\Covid_19_Bd_perspective\Covid_19_Bd_perspective\Epoch 100\Death cases data validation.png"/>
          <p:cNvPicPr>
            <a:picLocks noChangeArrowheads="1"/>
          </p:cNvPicPr>
          <p:nvPr/>
        </p:nvPicPr>
        <p:blipFill>
          <a:blip r:embed="rId2">
            <a:lum bright="-30000" contrast="20000"/>
          </a:blip>
          <a:srcRect/>
          <a:stretch>
            <a:fillRect/>
          </a:stretch>
        </p:blipFill>
        <p:spPr bwMode="auto">
          <a:xfrm>
            <a:off x="4724400" y="304800"/>
            <a:ext cx="4114800" cy="2286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124" name="Picture 4" descr="G:\final project 7th -8th jj2020 session\Nakib\nakib paper 02.09.21\Covid_19_Bd_perspective\Covid_19_Bd_perspective\Epoch 120\Death Cases Data validation.png"/>
          <p:cNvPicPr>
            <a:picLocks noChangeArrowheads="1"/>
          </p:cNvPicPr>
          <p:nvPr/>
        </p:nvPicPr>
        <p:blipFill>
          <a:blip r:embed="rId3">
            <a:lum bright="-30000" contrast="20000"/>
          </a:blip>
          <a:srcRect/>
          <a:stretch>
            <a:fillRect/>
          </a:stretch>
        </p:blipFill>
        <p:spPr bwMode="auto">
          <a:xfrm>
            <a:off x="381000" y="3048000"/>
            <a:ext cx="4114800" cy="2286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125" name="Picture 5" descr="G:\final project 7th -8th jj2020 session\Nakib\nakib paper 02.09.21\Covid_19_Bd_perspective\Covid_19_Bd_perspective\Epoch 150\Death cases data validation.png"/>
          <p:cNvPicPr>
            <a:picLocks noChangeArrowheads="1"/>
          </p:cNvPicPr>
          <p:nvPr/>
        </p:nvPicPr>
        <p:blipFill>
          <a:blip r:embed="rId4">
            <a:lum bright="-30000" contrast="20000"/>
          </a:blip>
          <a:srcRect/>
          <a:stretch>
            <a:fillRect/>
          </a:stretch>
        </p:blipFill>
        <p:spPr bwMode="auto">
          <a:xfrm>
            <a:off x="4724400" y="3048000"/>
            <a:ext cx="4114800" cy="2286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6096000" y="2590800"/>
            <a:ext cx="2819400" cy="457200"/>
          </a:xfrm>
          <a:prstGeom prst="rect">
            <a:avLst/>
          </a:prstGeom>
          <a:solidFill>
            <a:srgbClr val="FFC000">
              <a:alpha val="74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b="1" dirty="0" smtClean="0">
                <a:solidFill>
                  <a:schemeClr val="tx1"/>
                </a:solidFill>
              </a:rPr>
              <a:t>Prediction of Death Cases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7924800" y="15240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Epoch-100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3505200" y="42672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Epoch-120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7924800" y="41148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Epoch-150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G:\final project 7th -8th jj2020 session\Nakib\nakib paper 02.09.21\Datavalidation.png"/>
          <p:cNvPicPr>
            <a:picLocks noChangeArrowheads="1"/>
          </p:cNvPicPr>
          <p:nvPr/>
        </p:nvPicPr>
        <p:blipFill>
          <a:blip r:embed="rId5">
            <a:lum bright="-30000" contrast="20000"/>
          </a:blip>
          <a:srcRect/>
          <a:stretch>
            <a:fillRect/>
          </a:stretch>
        </p:blipFill>
        <p:spPr bwMode="auto">
          <a:xfrm>
            <a:off x="381000" y="304800"/>
            <a:ext cx="4114800" cy="2286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13" name="Rectangle 12"/>
          <p:cNvSpPr/>
          <p:nvPr/>
        </p:nvSpPr>
        <p:spPr>
          <a:xfrm rot="16200000">
            <a:off x="3581400" y="1600200"/>
            <a:ext cx="1371600" cy="457200"/>
          </a:xfrm>
          <a:prstGeom prst="rect">
            <a:avLst/>
          </a:prstGeom>
          <a:solidFill>
            <a:schemeClr val="accent5">
              <a:lumMod val="60000"/>
              <a:lumOff val="40000"/>
              <a:alpha val="7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Epoch-80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152</Words>
  <Application>Microsoft Office PowerPoint</Application>
  <PresentationFormat>On-screen Show (4:3)</PresentationFormat>
  <Paragraphs>61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Microsoft account</cp:lastModifiedBy>
  <cp:revision>67</cp:revision>
  <dcterms:created xsi:type="dcterms:W3CDTF">2006-08-16T00:00:00Z</dcterms:created>
  <dcterms:modified xsi:type="dcterms:W3CDTF">2021-12-04T16:02:19Z</dcterms:modified>
</cp:coreProperties>
</file>