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6" r:id="rId2"/>
    <p:sldId id="271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2C0CB-4362-4B32-8AFE-C5F2C44A163B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65E4A-FD5C-4876-A7EE-5A5875A2F9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13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final project 7th -8th jj2020 session\Nakib\nakib paper 02.09.21\Covid_19_Bd_perspective\Covid_19_Bd_perspective\Epoch 80\RMSE For Confirmed Cas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4800"/>
            <a:ext cx="8001000" cy="9906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7239000" y="304800"/>
            <a:ext cx="1371600" cy="228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Epoch-80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1" name="Picture 3" descr="G:\final project 7th -8th jj2020 session\Nakib\nakib paper 02.09.21\Covid_19_Bd_perspective\Covid_19_Bd_perspective\Epoch 100\RMSE For Confirmed Cas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371600"/>
            <a:ext cx="8001000" cy="9144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7239000" y="1371600"/>
            <a:ext cx="1371600" cy="30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Epoch-100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4" descr="G:\final project 7th -8th jj2020 session\Nakib\nakib paper 02.09.21\Covid_19_Bd_perspective\Covid_19_Bd_perspective\Epoch 120\RMSE For Confirmed case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362200"/>
            <a:ext cx="8001000" cy="9906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7239000" y="2286000"/>
            <a:ext cx="1371600" cy="30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Epoch-120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39000" y="3352800"/>
            <a:ext cx="1371600" cy="30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Epoch-150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5" descr="G:\final project 7th -8th jj2020 session\Nakib\nakib paper 02.09.21\Covid_19_Bd_perspective\Covid_19_Bd_perspective\Epoch 150\RMSE for confirmed case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3352800"/>
            <a:ext cx="8001000" cy="1600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6553342" y="4419600"/>
            <a:ext cx="2028825" cy="495300"/>
          </a:xfrm>
          <a:prstGeom prst="rect">
            <a:avLst/>
          </a:prstGeom>
          <a:solidFill>
            <a:srgbClr val="FFC000">
              <a:alpha val="74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1200" b="1" kern="12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Epoch-150</a:t>
            </a:r>
            <a:endParaRPr lang="en-MY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1200" b="1" kern="12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RMSE for Confirmed Cases</a:t>
            </a:r>
            <a:endParaRPr lang="en-MY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final project 7th -8th jj2020 session\Nakib\nakib paper 02.09.21\Covid_19_Bd_perspective\Covid_19_Bd_perspective\Epoch 80\RMSE for recovered cas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8077200" cy="10668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7086600" y="685800"/>
            <a:ext cx="13716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Epoch-80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6" name="Picture 4" descr="G:\final project 7th -8th jj2020 session\Nakib\nakib paper 02.09.21\Covid_19_Bd_perspective\Covid_19_Bd_perspective\Epoch 120\RMSE for recovered cas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895601"/>
            <a:ext cx="8077200" cy="11430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7162800" y="2895600"/>
            <a:ext cx="13716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Epoch-120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7" name="Picture 5" descr="G:\final project 7th -8th jj2020 session\Nakib\nakib paper 02.09.21\Covid_19_Bd_perspective\Covid_19_Bd_perspective\Epoch 150\RMSE fro recovered case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114800"/>
            <a:ext cx="8077200" cy="1219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7162800" y="4038600"/>
            <a:ext cx="137160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Epoch-150 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7200" y="1752600"/>
            <a:ext cx="8124825" cy="1143000"/>
            <a:chOff x="457200" y="1752600"/>
            <a:chExt cx="8124825" cy="1143000"/>
          </a:xfrm>
        </p:grpSpPr>
        <p:pic>
          <p:nvPicPr>
            <p:cNvPr id="3075" name="Picture 3" descr="G:\final project 7th -8th jj2020 session\Nakib\nakib paper 02.09.21\Covid_19_Bd_perspective\Covid_19_Bd_perspective\Epoch 100\RMSE for recovered cases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200" y="1752600"/>
              <a:ext cx="8077200" cy="1066800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</p:pic>
        <p:sp>
          <p:nvSpPr>
            <p:cNvPr id="15" name="Rectangle 14"/>
            <p:cNvSpPr/>
            <p:nvPr/>
          </p:nvSpPr>
          <p:spPr>
            <a:xfrm>
              <a:off x="6553200" y="2400300"/>
              <a:ext cx="2028825" cy="495300"/>
            </a:xfrm>
            <a:prstGeom prst="rect">
              <a:avLst/>
            </a:prstGeom>
            <a:solidFill>
              <a:srgbClr val="FFC000">
                <a:alpha val="74000"/>
              </a:srgb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en-US" sz="1200" b="1" kern="1200" dirty="0" smtClean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Epoch-100</a:t>
              </a:r>
              <a:endParaRPr lang="en-MY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200" b="1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RMSE for </a:t>
              </a:r>
              <a:r>
                <a:rPr lang="en-US" sz="1200" b="1" kern="1200" dirty="0" smtClean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Recovered </a:t>
              </a:r>
              <a:r>
                <a:rPr lang="en-US" sz="1200" b="1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Cases</a:t>
              </a:r>
              <a:endParaRPr lang="en-MY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final project 7th -8th jj2020 session\Nakib\nakib paper 02.09.21\Death case graph on 24.09.21\RMSE death case for 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066800"/>
            <a:ext cx="7696200" cy="838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7" name="Picture 3" descr="G:\final project 7th -8th jj2020 session\Nakib\nakib paper 02.09.21\Death case graph on 24.09.21\RMSE 100 for death ca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905000"/>
            <a:ext cx="7696200" cy="11430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7010400" y="1905000"/>
            <a:ext cx="137160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Epoch-100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10400" y="1066800"/>
            <a:ext cx="137160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Epoch-80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8" name="Picture 4" descr="G:\final project 7th -8th jj2020 session\Nakib\nakib paper 02.09.21\Covid_19_Bd_perspective\Covid_19_Bd_perspective\Epoch 120\RMSE for death cases'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048000"/>
            <a:ext cx="7696200" cy="10668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7010400" y="3048000"/>
            <a:ext cx="137160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Epoch-120 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85800" y="4191000"/>
            <a:ext cx="7696200" cy="1447800"/>
            <a:chOff x="685800" y="4191000"/>
            <a:chExt cx="7696200" cy="1447800"/>
          </a:xfrm>
        </p:grpSpPr>
        <p:pic>
          <p:nvPicPr>
            <p:cNvPr id="1030" name="Picture 6" descr="G:\final project 7th -8th jj2020 session\Nakib\nakib paper 02.09.21\Death case graph on 24.09.21\RMSE 150 for death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5800" y="4191000"/>
              <a:ext cx="7696200" cy="1447800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</p:pic>
        <p:sp>
          <p:nvSpPr>
            <p:cNvPr id="15" name="Rectangle 14"/>
            <p:cNvSpPr/>
            <p:nvPr/>
          </p:nvSpPr>
          <p:spPr>
            <a:xfrm>
              <a:off x="6353175" y="4191000"/>
              <a:ext cx="2028825" cy="495300"/>
            </a:xfrm>
            <a:prstGeom prst="rect">
              <a:avLst/>
            </a:prstGeom>
            <a:solidFill>
              <a:srgbClr val="FFC000">
                <a:alpha val="74000"/>
              </a:srgb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en-US" sz="1200" b="1" kern="1200" dirty="0" smtClean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Epoch-150</a:t>
              </a:r>
              <a:endParaRPr lang="en-MY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200" b="1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RMSE for </a:t>
              </a:r>
              <a:r>
                <a:rPr lang="en-US" sz="1200" b="1" kern="1200" dirty="0" smtClean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Death </a:t>
              </a:r>
              <a:r>
                <a:rPr lang="en-US" sz="1200" b="1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Cases</a:t>
              </a:r>
              <a:endParaRPr lang="en-MY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25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Microsoft account</cp:lastModifiedBy>
  <cp:revision>72</cp:revision>
  <dcterms:created xsi:type="dcterms:W3CDTF">2006-08-16T00:00:00Z</dcterms:created>
  <dcterms:modified xsi:type="dcterms:W3CDTF">2021-12-04T16:19:57Z</dcterms:modified>
</cp:coreProperties>
</file>