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7004050" cy="9290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9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34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34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0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0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96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5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79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75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84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C37A6-6793-49BB-9552-0BEBF2149969}" type="datetimeFigureOut">
              <a:rPr lang="en-US" smtClean="0"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5EDB1-09EC-49FD-9E25-FE444DE5E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0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949B396-EAC3-4E26-B730-1B57074DCC55}"/>
              </a:ext>
            </a:extLst>
          </p:cNvPr>
          <p:cNvSpPr/>
          <p:nvPr/>
        </p:nvSpPr>
        <p:spPr>
          <a:xfrm>
            <a:off x="0" y="0"/>
            <a:ext cx="49601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Supplementary Fig. 1. Structure of Baicalin and </a:t>
            </a:r>
            <a:r>
              <a:rPr lang="en-US" sz="1600" dirty="0" err="1">
                <a:latin typeface="Calibri" panose="020F0502020204030204" pitchFamily="34" charset="0"/>
              </a:rPr>
              <a:t>Glabridin</a:t>
            </a:r>
            <a:endParaRPr lang="en-US" sz="1600" dirty="0"/>
          </a:p>
        </p:txBody>
      </p:sp>
      <p:pic>
        <p:nvPicPr>
          <p:cNvPr id="3" name="図 10">
            <a:extLst>
              <a:ext uri="{FF2B5EF4-FFF2-40B4-BE49-F238E27FC236}">
                <a16:creationId xmlns:a16="http://schemas.microsoft.com/office/drawing/2014/main" id="{D9AD6547-E1C7-4FF4-BD07-94A8F8B8E41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43" y="1356503"/>
            <a:ext cx="2352675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図 11">
            <a:extLst>
              <a:ext uri="{FF2B5EF4-FFF2-40B4-BE49-F238E27FC236}">
                <a16:creationId xmlns:a16="http://schemas.microsoft.com/office/drawing/2014/main" id="{1DEF56B9-D980-4FFA-B8A8-F8145D6A2FB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16" y="1085221"/>
            <a:ext cx="1857375" cy="11334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2448783-3D3A-46AE-8AD7-F2D7E8E40981}"/>
              </a:ext>
            </a:extLst>
          </p:cNvPr>
          <p:cNvSpPr/>
          <p:nvPr/>
        </p:nvSpPr>
        <p:spPr>
          <a:xfrm>
            <a:off x="1065090" y="542610"/>
            <a:ext cx="7200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</a:rPr>
              <a:t>Baicalin</a:t>
            </a:r>
            <a:endParaRPr lang="en-US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E36F02-55BA-40AC-934A-004D337034E9}"/>
              </a:ext>
            </a:extLst>
          </p:cNvPr>
          <p:cNvSpPr/>
          <p:nvPr/>
        </p:nvSpPr>
        <p:spPr>
          <a:xfrm>
            <a:off x="3773215" y="542610"/>
            <a:ext cx="7553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Calibri" panose="020F0502020204030204" pitchFamily="34" charset="0"/>
              </a:rPr>
              <a:t>Glabridin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0505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Myat</dc:creator>
  <cp:lastModifiedBy>Myat</cp:lastModifiedBy>
  <cp:revision>1</cp:revision>
  <cp:lastPrinted>2021-12-11T12:25:20Z</cp:lastPrinted>
  <dcterms:created xsi:type="dcterms:W3CDTF">2021-12-11T12:23:09Z</dcterms:created>
  <dcterms:modified xsi:type="dcterms:W3CDTF">2021-12-11T12:25:38Z</dcterms:modified>
</cp:coreProperties>
</file>