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162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otaki, Anastasia" initials="FA" lastIdx="8" clrIdx="0">
    <p:extLst>
      <p:ext uri="{19B8F6BF-5375-455C-9EA6-DF929625EA0E}">
        <p15:presenceInfo xmlns:p15="http://schemas.microsoft.com/office/powerpoint/2012/main" userId="S::k2031904@kcl.ac.uk::7d68da83-c501-4245-86c4-1ae047af3293" providerId="AD"/>
      </p:ext>
    </p:extLst>
  </p:cmAuthor>
  <p:cmAuthor id="2" name="Claudia Prieto" initials="CP" lastIdx="1" clrIdx="1">
    <p:extLst>
      <p:ext uri="{19B8F6BF-5375-455C-9EA6-DF929625EA0E}">
        <p15:presenceInfo xmlns:p15="http://schemas.microsoft.com/office/powerpoint/2012/main" userId="bdf5500866141994" providerId="Windows Live"/>
      </p:ext>
    </p:extLst>
  </p:cmAuthor>
  <p:cmAuthor id="3" name="Munoz Escobar, Camila" initials="MEC" lastIdx="3" clrIdx="2">
    <p:extLst>
      <p:ext uri="{19B8F6BF-5375-455C-9EA6-DF929625EA0E}">
        <p15:presenceInfo xmlns:p15="http://schemas.microsoft.com/office/powerpoint/2012/main" userId="S::k1462175@kcl.ac.uk::088c8f5a-4712-4fee-a0cc-2430c7b9397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F00"/>
    <a:srgbClr val="009193"/>
    <a:srgbClr val="0096FF"/>
    <a:srgbClr val="00FC35"/>
    <a:srgbClr val="9A97FF"/>
    <a:srgbClr val="E87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44"/>
    <p:restoredTop sz="80343"/>
  </p:normalViewPr>
  <p:slideViewPr>
    <p:cSldViewPr snapToGrid="0" snapToObjects="1">
      <p:cViewPr varScale="1">
        <p:scale>
          <a:sx n="83" d="100"/>
          <a:sy n="83" d="100"/>
        </p:scale>
        <p:origin x="1912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8C7467-FB31-DF4A-8414-C9C0C7C34915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A4AD84-62B4-C04C-8069-21DAD12E8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052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AA86B1-CF00-1D4E-957C-214B089D92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735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A6A01C-C558-A94C-9F7A-09A8A11A65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ADF8B5-D8A2-A94A-A2D4-7AA3ECB253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1F41C7-2F3A-CB45-8C31-0BEE8FD96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7C55C7-DF34-BA41-8A41-A5E0EAE04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0C0BC3-80F9-A148-B784-2B62FC23F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680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6DB5CC-D1FE-6048-BE6D-AF03368154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0BA95F-F6A2-D64F-B39F-72FD6F684C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924D13-47C8-5B4E-873D-3490954FFB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321F34-FC9A-5047-B777-99B6D95EA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DDC34C-CA31-CB47-A8D1-F7F7CC864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338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B972434-D10C-3F45-BCDE-27752E20AE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C4A4D6-A832-9C4B-8B8A-16EEA954B1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A7EB6F-998A-984E-B02A-16FFC47C7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442C7D-6E57-EE41-ADEF-D139AF0644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7ECB43-5657-FE49-99F7-8E4E2C84F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834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A0A16B-1761-4343-BEC8-A0418F867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3EE7C9-590A-6840-90BE-A0E5415BAB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0C8C30-D52D-E24A-BDD8-F2BD026ED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A1B46D-C1D6-F84E-ADFB-6359006B3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A42A28-0462-8246-8D87-328DFFE03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296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0FFAD5-2B96-B64B-AE4E-B854734879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85753-752F-7A4A-AE99-5C2CAECEFE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1BA65C-489C-534D-9217-F2B77DBA5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A3CDD1-F862-174D-BD7D-5B908D704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D1F8FE-BB66-9347-A205-0E8FEC607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767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F6E04-5117-5A4D-B8A9-EE2E2D0263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6F0CF2-9821-E842-98EC-387EAF0E12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770317-71BB-A34B-B288-305D01E6E5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31DDFA-FC49-EB49-89CD-9A41EFD025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17BF81-B693-3D47-9844-5280AA981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E73E94-87E3-1647-9471-CEFB042A5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232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DF145B-3E34-B440-97DC-83FE89F9B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10ECA9-C458-104F-A720-1C4F9A8BDA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97ED80-8E77-B74F-B908-93F5D357B5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A47782-70D7-5C43-AF5B-E8E1557C25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4A2D4F-AC18-CF46-B999-5770615625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B17539F-B6E0-EC49-94A4-2C8FA738E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2D36BF6-F39B-E746-99C9-5CBCB7F2F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080505-692D-414E-978E-EC0AD95E23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481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1BBF39-06A1-C642-8754-A12761414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706C42-1676-B142-9E15-441A2593F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E6685A-A5F0-F244-A95A-33B29BE0D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DAEE48-4978-1442-B8D2-ECE2C0F76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78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D187E3-9B65-1349-BE41-D031C1CEC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E2FEFD-145B-3F45-AC1D-E6312485E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9FFB3F-438C-2A44-9CD8-9CB0ED24C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912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D3F55D-5DE3-554E-9C82-F1EDC723C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53FCEA-5625-AE48-BB15-4853EE3E13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18B7B8-1E16-E549-97AB-60B1075ED3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A62DFC-06FE-014B-AA8D-1B573EDB9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56F0DA-5168-8545-B43F-B31C1FD8C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887BC4-A818-2746-A6BA-476C41C9B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124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D35029-344C-0F44-9A29-F046C7495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635A3C-9E91-8743-A430-17803F542D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5A2F17-AE91-DE49-9FDD-779A5FC94F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B275EE-3525-A14D-BE0A-D60D4D7964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858B2A-C680-4449-85EB-7F7584909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60FFAE-133D-A541-814A-C9FEEECB9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473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FC7A841-3E9E-5043-A02E-23EFCE72B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F2F148-28E8-9346-A5D4-6D01DE450A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7356C9-C222-E442-B1D1-A7879A7BC2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B24267-066B-C64A-971D-B77DFB637E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EC1589-5C8B-8744-8656-1DA7EADE4C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97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8.tif"/><Relationship Id="rId3" Type="http://schemas.openxmlformats.org/officeDocument/2006/relationships/image" Target="../media/image1.png"/><Relationship Id="rId7" Type="http://schemas.openxmlformats.org/officeDocument/2006/relationships/image" Target="../media/image4.tif"/><Relationship Id="rId12" Type="http://schemas.openxmlformats.org/officeDocument/2006/relationships/image" Target="../media/image7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tif"/><Relationship Id="rId11" Type="http://schemas.microsoft.com/office/2007/relationships/hdphoto" Target="../media/hdphoto3.wdp"/><Relationship Id="rId5" Type="http://schemas.openxmlformats.org/officeDocument/2006/relationships/image" Target="../media/image2.tif"/><Relationship Id="rId15" Type="http://schemas.openxmlformats.org/officeDocument/2006/relationships/image" Target="../media/image10.tif"/><Relationship Id="rId10" Type="http://schemas.openxmlformats.org/officeDocument/2006/relationships/image" Target="../media/image6.png"/><Relationship Id="rId4" Type="http://schemas.microsoft.com/office/2007/relationships/hdphoto" Target="../media/hdphoto1.wdp"/><Relationship Id="rId9" Type="http://schemas.microsoft.com/office/2007/relationships/hdphoto" Target="../media/hdphoto2.wdp"/><Relationship Id="rId14" Type="http://schemas.openxmlformats.org/officeDocument/2006/relationships/image" Target="../media/image9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text, screenshot&#10;&#10;Description automatically generated">
            <a:extLst>
              <a:ext uri="{FF2B5EF4-FFF2-40B4-BE49-F238E27FC236}">
                <a16:creationId xmlns:a16="http://schemas.microsoft.com/office/drawing/2014/main" id="{44C6D9F3-0EB9-4447-A131-7ECCBED38ED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" contrast="-1000"/>
                    </a14:imgEffect>
                  </a14:imgLayer>
                </a14:imgProps>
              </a:ext>
            </a:extLst>
          </a:blip>
          <a:srcRect l="27741" t="34356" r="9898" b="35001"/>
          <a:stretch/>
        </p:blipFill>
        <p:spPr>
          <a:xfrm>
            <a:off x="745116" y="1622699"/>
            <a:ext cx="2195405" cy="1593317"/>
          </a:xfrm>
          <a:prstGeom prst="rect">
            <a:avLst/>
          </a:prstGeom>
        </p:spPr>
      </p:pic>
      <p:pic>
        <p:nvPicPr>
          <p:cNvPr id="11" name="Picture 10" descr="A picture containing text, screenshot&#10;&#10;Description automatically generated">
            <a:extLst>
              <a:ext uri="{FF2B5EF4-FFF2-40B4-BE49-F238E27FC236}">
                <a16:creationId xmlns:a16="http://schemas.microsoft.com/office/drawing/2014/main" id="{392D7613-2896-DD4C-BDFA-0D9B0210BC8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9352" t="39670" r="26642" b="33792"/>
          <a:stretch/>
        </p:blipFill>
        <p:spPr>
          <a:xfrm>
            <a:off x="754078" y="3691976"/>
            <a:ext cx="2195405" cy="159331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03510F2-22E1-CA43-A78D-1DF412B39A78}"/>
              </a:ext>
            </a:extLst>
          </p:cNvPr>
          <p:cNvSpPr txBox="1"/>
          <p:nvPr/>
        </p:nvSpPr>
        <p:spPr>
          <a:xfrm>
            <a:off x="1167541" y="5291933"/>
            <a:ext cx="130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Patient  24</a:t>
            </a:r>
          </a:p>
        </p:txBody>
      </p:sp>
      <p:pic>
        <p:nvPicPr>
          <p:cNvPr id="15" name="Picture 14" descr="A picture containing text, screenshot&#10;&#10;Description automatically generated">
            <a:extLst>
              <a:ext uri="{FF2B5EF4-FFF2-40B4-BE49-F238E27FC236}">
                <a16:creationId xmlns:a16="http://schemas.microsoft.com/office/drawing/2014/main" id="{DA2C747A-6463-9F42-A7F5-B631F0EF25D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2276" t="34797" r="17498" b="35609"/>
          <a:stretch/>
        </p:blipFill>
        <p:spPr>
          <a:xfrm>
            <a:off x="3005086" y="1622697"/>
            <a:ext cx="2195405" cy="159331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CC0E81F-DC2D-3543-82C0-41059000877F}"/>
              </a:ext>
            </a:extLst>
          </p:cNvPr>
          <p:cNvSpPr txBox="1"/>
          <p:nvPr/>
        </p:nvSpPr>
        <p:spPr>
          <a:xfrm>
            <a:off x="3478671" y="5283885"/>
            <a:ext cx="160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Patient  27</a:t>
            </a:r>
          </a:p>
        </p:txBody>
      </p:sp>
      <p:pic>
        <p:nvPicPr>
          <p:cNvPr id="18" name="Picture 17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3FCA148A-58C4-1148-9468-C839DADA457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3774" t="39949" r="44444" b="42635"/>
          <a:stretch/>
        </p:blipFill>
        <p:spPr>
          <a:xfrm>
            <a:off x="2993922" y="3683957"/>
            <a:ext cx="2195405" cy="159331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78DA479-4F9D-F74C-B592-DF07EB5CCA65}"/>
              </a:ext>
            </a:extLst>
          </p:cNvPr>
          <p:cNvSpPr txBox="1"/>
          <p:nvPr/>
        </p:nvSpPr>
        <p:spPr>
          <a:xfrm>
            <a:off x="5710416" y="5310884"/>
            <a:ext cx="1464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Patient 29</a:t>
            </a:r>
          </a:p>
        </p:txBody>
      </p:sp>
      <p:pic>
        <p:nvPicPr>
          <p:cNvPr id="3" name="Picture 2" descr="A ultrasound of a baby&#10;&#10;Description automatically generated with medium confidence">
            <a:extLst>
              <a:ext uri="{FF2B5EF4-FFF2-40B4-BE49-F238E27FC236}">
                <a16:creationId xmlns:a16="http://schemas.microsoft.com/office/drawing/2014/main" id="{93A60DF6-BA28-E643-9800-6219909296A8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l="39797" t="33687" r="33654" b="27131"/>
          <a:stretch/>
        </p:blipFill>
        <p:spPr>
          <a:xfrm>
            <a:off x="5254369" y="1626477"/>
            <a:ext cx="2195406" cy="1589539"/>
          </a:xfrm>
          <a:prstGeom prst="rect">
            <a:avLst/>
          </a:prstGeom>
        </p:spPr>
      </p:pic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1CA0838E-CB1D-EF46-8C33-8C4C2628B3AC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l="39879" t="21736" r="35292" b="41595"/>
          <a:stretch/>
        </p:blipFill>
        <p:spPr>
          <a:xfrm>
            <a:off x="5252651" y="3683957"/>
            <a:ext cx="2200625" cy="1593318"/>
          </a:xfrm>
          <a:prstGeom prst="rect">
            <a:avLst/>
          </a:prstGeom>
        </p:spPr>
      </p:pic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085B1D9E-2E92-CA47-A6E9-605B0060C17C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40638" t="28110" r="39110" b="42022"/>
          <a:stretch/>
        </p:blipFill>
        <p:spPr>
          <a:xfrm>
            <a:off x="7517222" y="1650494"/>
            <a:ext cx="2200626" cy="159331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BCCBA9B-8F07-0344-92E9-FFDE576E8DE8}"/>
              </a:ext>
            </a:extLst>
          </p:cNvPr>
          <p:cNvSpPr txBox="1"/>
          <p:nvPr/>
        </p:nvSpPr>
        <p:spPr>
          <a:xfrm>
            <a:off x="7993560" y="5310884"/>
            <a:ext cx="1375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Patient 30</a:t>
            </a:r>
          </a:p>
        </p:txBody>
      </p:sp>
      <p:pic>
        <p:nvPicPr>
          <p:cNvPr id="13" name="Picture 12" descr="A ultrasound of a baby&#10;&#10;Description automatically generated with medium confidence">
            <a:extLst>
              <a:ext uri="{FF2B5EF4-FFF2-40B4-BE49-F238E27FC236}">
                <a16:creationId xmlns:a16="http://schemas.microsoft.com/office/drawing/2014/main" id="{39B0CE82-07C9-0948-A97F-BC1AF296657B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35305" t="36661" r="42984" b="31198"/>
          <a:stretch/>
        </p:blipFill>
        <p:spPr>
          <a:xfrm>
            <a:off x="7517235" y="3682068"/>
            <a:ext cx="2200613" cy="1597095"/>
          </a:xfrm>
          <a:prstGeom prst="rect">
            <a:avLst/>
          </a:prstGeom>
        </p:spPr>
      </p:pic>
      <p:pic>
        <p:nvPicPr>
          <p:cNvPr id="14" name="Picture 13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476FA8B8-987C-B547-B11D-3AC94A8CC1B3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45140" t="42235" r="43542" b="40972"/>
          <a:stretch/>
        </p:blipFill>
        <p:spPr>
          <a:xfrm>
            <a:off x="9800135" y="3705356"/>
            <a:ext cx="2195403" cy="1597096"/>
          </a:xfrm>
          <a:prstGeom prst="rect">
            <a:avLst/>
          </a:prstGeom>
        </p:spPr>
      </p:pic>
      <p:pic>
        <p:nvPicPr>
          <p:cNvPr id="19" name="Picture 18" descr="A picture containing text&#10;&#10;Description automatically generated">
            <a:extLst>
              <a:ext uri="{FF2B5EF4-FFF2-40B4-BE49-F238E27FC236}">
                <a16:creationId xmlns:a16="http://schemas.microsoft.com/office/drawing/2014/main" id="{C2847E57-C7B5-BF43-9C40-FF6B0E4BC2A3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l="45662" t="37139" r="36919" b="37076"/>
          <a:stretch/>
        </p:blipFill>
        <p:spPr>
          <a:xfrm>
            <a:off x="9800134" y="1650493"/>
            <a:ext cx="2195404" cy="159331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3EBC09A-65AB-4643-B298-8C25B5B65BC3}"/>
              </a:ext>
            </a:extLst>
          </p:cNvPr>
          <p:cNvSpPr txBox="1"/>
          <p:nvPr/>
        </p:nvSpPr>
        <p:spPr>
          <a:xfrm rot="16200000">
            <a:off x="-413019" y="4111698"/>
            <a:ext cx="1527769" cy="646331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352811"/>
                      <a:gd name="connsiteY0" fmla="*/ 0 h 646331"/>
                      <a:gd name="connsiteX1" fmla="*/ 1352811 w 1352811"/>
                      <a:gd name="connsiteY1" fmla="*/ 0 h 646331"/>
                      <a:gd name="connsiteX2" fmla="*/ 1352811 w 1352811"/>
                      <a:gd name="connsiteY2" fmla="*/ 646331 h 646331"/>
                      <a:gd name="connsiteX3" fmla="*/ 0 w 1352811"/>
                      <a:gd name="connsiteY3" fmla="*/ 646331 h 646331"/>
                      <a:gd name="connsiteX4" fmla="*/ 0 w 1352811"/>
                      <a:gd name="connsiteY4" fmla="*/ 0 h 6463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52811" h="646331" extrusionOk="0">
                        <a:moveTo>
                          <a:pt x="0" y="0"/>
                        </a:moveTo>
                        <a:cubicBezTo>
                          <a:pt x="460914" y="-97750"/>
                          <a:pt x="1191000" y="-116484"/>
                          <a:pt x="1352811" y="0"/>
                        </a:cubicBezTo>
                        <a:cubicBezTo>
                          <a:pt x="1305077" y="166119"/>
                          <a:pt x="1392301" y="543217"/>
                          <a:pt x="1352811" y="646331"/>
                        </a:cubicBezTo>
                        <a:cubicBezTo>
                          <a:pt x="926220" y="731274"/>
                          <a:pt x="195619" y="750227"/>
                          <a:pt x="0" y="646331"/>
                        </a:cubicBezTo>
                        <a:cubicBezTo>
                          <a:pt x="44741" y="534667"/>
                          <a:pt x="-25823" y="189070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dNAV T2-prep bSSFP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DA7838F-577D-D74D-9228-0748A4FA6AC9}"/>
              </a:ext>
            </a:extLst>
          </p:cNvPr>
          <p:cNvSpPr txBox="1"/>
          <p:nvPr/>
        </p:nvSpPr>
        <p:spPr>
          <a:xfrm rot="16200000">
            <a:off x="-425833" y="2063416"/>
            <a:ext cx="1527769" cy="646331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352811"/>
                      <a:gd name="connsiteY0" fmla="*/ 0 h 646331"/>
                      <a:gd name="connsiteX1" fmla="*/ 1352811 w 1352811"/>
                      <a:gd name="connsiteY1" fmla="*/ 0 h 646331"/>
                      <a:gd name="connsiteX2" fmla="*/ 1352811 w 1352811"/>
                      <a:gd name="connsiteY2" fmla="*/ 646331 h 646331"/>
                      <a:gd name="connsiteX3" fmla="*/ 0 w 1352811"/>
                      <a:gd name="connsiteY3" fmla="*/ 646331 h 646331"/>
                      <a:gd name="connsiteX4" fmla="*/ 0 w 1352811"/>
                      <a:gd name="connsiteY4" fmla="*/ 0 h 6463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52811" h="646331" extrusionOk="0">
                        <a:moveTo>
                          <a:pt x="0" y="0"/>
                        </a:moveTo>
                        <a:cubicBezTo>
                          <a:pt x="460914" y="-97750"/>
                          <a:pt x="1191000" y="-116484"/>
                          <a:pt x="1352811" y="0"/>
                        </a:cubicBezTo>
                        <a:cubicBezTo>
                          <a:pt x="1305077" y="166119"/>
                          <a:pt x="1392301" y="543217"/>
                          <a:pt x="1352811" y="646331"/>
                        </a:cubicBezTo>
                        <a:cubicBezTo>
                          <a:pt x="926220" y="731274"/>
                          <a:pt x="195619" y="750227"/>
                          <a:pt x="0" y="646331"/>
                        </a:cubicBezTo>
                        <a:cubicBezTo>
                          <a:pt x="44741" y="534667"/>
                          <a:pt x="-25823" y="189070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iNAV T2-prep bSSFP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840E30D-2F91-F142-942F-42C61D398549}"/>
              </a:ext>
            </a:extLst>
          </p:cNvPr>
          <p:cNvSpPr txBox="1"/>
          <p:nvPr/>
        </p:nvSpPr>
        <p:spPr>
          <a:xfrm>
            <a:off x="10240836" y="5302452"/>
            <a:ext cx="1375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Patient 32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C747B8E-D79F-3148-83B6-81C0F3DFACA5}"/>
              </a:ext>
            </a:extLst>
          </p:cNvPr>
          <p:cNvSpPr txBox="1"/>
          <p:nvPr/>
        </p:nvSpPr>
        <p:spPr>
          <a:xfrm>
            <a:off x="745116" y="1622697"/>
            <a:ext cx="25908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5EA1BFD-786C-B84F-989E-F2E598DBF942}"/>
              </a:ext>
            </a:extLst>
          </p:cNvPr>
          <p:cNvSpPr txBox="1"/>
          <p:nvPr/>
        </p:nvSpPr>
        <p:spPr>
          <a:xfrm>
            <a:off x="2955360" y="1622697"/>
            <a:ext cx="25908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43B9918-BA1B-6B4B-B49C-7B93D36631A5}"/>
              </a:ext>
            </a:extLst>
          </p:cNvPr>
          <p:cNvSpPr txBox="1"/>
          <p:nvPr/>
        </p:nvSpPr>
        <p:spPr>
          <a:xfrm>
            <a:off x="7532061" y="1622697"/>
            <a:ext cx="25908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E9C8CA8-D710-AB4B-9654-EF9ACB9004F8}"/>
              </a:ext>
            </a:extLst>
          </p:cNvPr>
          <p:cNvSpPr txBox="1"/>
          <p:nvPr/>
        </p:nvSpPr>
        <p:spPr>
          <a:xfrm>
            <a:off x="9847522" y="1622697"/>
            <a:ext cx="25908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039F5F8-31F0-094F-84FF-BA3C7B8810A9}"/>
              </a:ext>
            </a:extLst>
          </p:cNvPr>
          <p:cNvSpPr txBox="1"/>
          <p:nvPr/>
        </p:nvSpPr>
        <p:spPr>
          <a:xfrm>
            <a:off x="5270821" y="1622697"/>
            <a:ext cx="25908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3221808-89A6-124A-84E7-379493E4CA58}"/>
              </a:ext>
            </a:extLst>
          </p:cNvPr>
          <p:cNvSpPr txBox="1"/>
          <p:nvPr/>
        </p:nvSpPr>
        <p:spPr>
          <a:xfrm>
            <a:off x="736827" y="3638205"/>
            <a:ext cx="25908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AC8FB8C-270E-FA49-A86E-F31394B919EB}"/>
              </a:ext>
            </a:extLst>
          </p:cNvPr>
          <p:cNvSpPr txBox="1"/>
          <p:nvPr/>
        </p:nvSpPr>
        <p:spPr>
          <a:xfrm>
            <a:off x="5242848" y="3638205"/>
            <a:ext cx="25908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C0CD992-4684-9344-821E-0CFAD0CF5ED8}"/>
              </a:ext>
            </a:extLst>
          </p:cNvPr>
          <p:cNvSpPr txBox="1"/>
          <p:nvPr/>
        </p:nvSpPr>
        <p:spPr>
          <a:xfrm>
            <a:off x="2955360" y="3638205"/>
            <a:ext cx="219905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F838B52-ED5B-F64A-8000-DCD8D37B2CBA}"/>
              </a:ext>
            </a:extLst>
          </p:cNvPr>
          <p:cNvSpPr txBox="1"/>
          <p:nvPr/>
        </p:nvSpPr>
        <p:spPr>
          <a:xfrm>
            <a:off x="9791609" y="3620260"/>
            <a:ext cx="25908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F9426DE-F2D3-A04E-9443-7F8024655EF7}"/>
              </a:ext>
            </a:extLst>
          </p:cNvPr>
          <p:cNvSpPr txBox="1"/>
          <p:nvPr/>
        </p:nvSpPr>
        <p:spPr>
          <a:xfrm>
            <a:off x="7550156" y="3638205"/>
            <a:ext cx="25908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00855481-AFBA-F849-9D48-FE9E7535D714}"/>
              </a:ext>
            </a:extLst>
          </p:cNvPr>
          <p:cNvCxnSpPr>
            <a:cxnSpLocks/>
          </p:cNvCxnSpPr>
          <p:nvPr/>
        </p:nvCxnSpPr>
        <p:spPr>
          <a:xfrm flipH="1" flipV="1">
            <a:off x="1763724" y="4434863"/>
            <a:ext cx="308581" cy="192558"/>
          </a:xfrm>
          <a:prstGeom prst="straightConnector1">
            <a:avLst/>
          </a:prstGeom>
          <a:ln w="4445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C08A6704-B13D-5D40-B9F2-F5D568EC8946}"/>
              </a:ext>
            </a:extLst>
          </p:cNvPr>
          <p:cNvCxnSpPr>
            <a:cxnSpLocks/>
          </p:cNvCxnSpPr>
          <p:nvPr/>
        </p:nvCxnSpPr>
        <p:spPr>
          <a:xfrm>
            <a:off x="3362377" y="3751065"/>
            <a:ext cx="378350" cy="0"/>
          </a:xfrm>
          <a:prstGeom prst="straightConnector1">
            <a:avLst/>
          </a:prstGeom>
          <a:ln w="444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07525ED0-9B56-8644-86DA-5918115F8115}"/>
              </a:ext>
            </a:extLst>
          </p:cNvPr>
          <p:cNvCxnSpPr>
            <a:cxnSpLocks/>
          </p:cNvCxnSpPr>
          <p:nvPr/>
        </p:nvCxnSpPr>
        <p:spPr>
          <a:xfrm flipV="1">
            <a:off x="3932567" y="4627421"/>
            <a:ext cx="25584" cy="207815"/>
          </a:xfrm>
          <a:prstGeom prst="straightConnector1">
            <a:avLst/>
          </a:prstGeom>
          <a:ln w="444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474743FD-D62A-F046-AF2D-C97340324CBB}"/>
              </a:ext>
            </a:extLst>
          </p:cNvPr>
          <p:cNvCxnSpPr>
            <a:cxnSpLocks/>
          </p:cNvCxnSpPr>
          <p:nvPr/>
        </p:nvCxnSpPr>
        <p:spPr>
          <a:xfrm flipH="1" flipV="1">
            <a:off x="1738586" y="3751066"/>
            <a:ext cx="333719" cy="130498"/>
          </a:xfrm>
          <a:prstGeom prst="straightConnector1">
            <a:avLst/>
          </a:prstGeom>
          <a:ln w="1905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CB5D8F02-78D2-0047-AD2E-06B4E60E5FC8}"/>
              </a:ext>
            </a:extLst>
          </p:cNvPr>
          <p:cNvCxnSpPr>
            <a:cxnSpLocks/>
          </p:cNvCxnSpPr>
          <p:nvPr/>
        </p:nvCxnSpPr>
        <p:spPr>
          <a:xfrm flipH="1" flipV="1">
            <a:off x="6816436" y="4627421"/>
            <a:ext cx="190785" cy="193085"/>
          </a:xfrm>
          <a:prstGeom prst="straightConnector1">
            <a:avLst/>
          </a:prstGeom>
          <a:ln w="4445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A483F771-03D8-E741-A9E4-93BB94B8EC46}"/>
              </a:ext>
            </a:extLst>
          </p:cNvPr>
          <p:cNvCxnSpPr>
            <a:cxnSpLocks/>
          </p:cNvCxnSpPr>
          <p:nvPr/>
        </p:nvCxnSpPr>
        <p:spPr>
          <a:xfrm flipH="1">
            <a:off x="1796468" y="1688253"/>
            <a:ext cx="389612" cy="0"/>
          </a:xfrm>
          <a:prstGeom prst="straightConnector1">
            <a:avLst/>
          </a:prstGeom>
          <a:ln w="1905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BB603C85-82D6-3541-92CA-618181C44BBA}"/>
              </a:ext>
            </a:extLst>
          </p:cNvPr>
          <p:cNvCxnSpPr>
            <a:cxnSpLocks/>
          </p:cNvCxnSpPr>
          <p:nvPr/>
        </p:nvCxnSpPr>
        <p:spPr>
          <a:xfrm flipH="1" flipV="1">
            <a:off x="6715066" y="2628847"/>
            <a:ext cx="333719" cy="130498"/>
          </a:xfrm>
          <a:prstGeom prst="straightConnector1">
            <a:avLst/>
          </a:prstGeom>
          <a:ln w="254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B744C60A-2FDB-0F4E-934F-6F85E82878E1}"/>
              </a:ext>
            </a:extLst>
          </p:cNvPr>
          <p:cNvCxnSpPr>
            <a:cxnSpLocks/>
          </p:cNvCxnSpPr>
          <p:nvPr/>
        </p:nvCxnSpPr>
        <p:spPr>
          <a:xfrm>
            <a:off x="3478671" y="1895481"/>
            <a:ext cx="262056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BD8523E7-6F75-7742-B590-D06F801ED231}"/>
              </a:ext>
            </a:extLst>
          </p:cNvPr>
          <p:cNvCxnSpPr>
            <a:cxnSpLocks/>
          </p:cNvCxnSpPr>
          <p:nvPr/>
        </p:nvCxnSpPr>
        <p:spPr>
          <a:xfrm flipH="1" flipV="1">
            <a:off x="10928774" y="2354731"/>
            <a:ext cx="304708" cy="129247"/>
          </a:xfrm>
          <a:prstGeom prst="straightConnector1">
            <a:avLst/>
          </a:prstGeom>
          <a:ln w="38100">
            <a:solidFill>
              <a:srgbClr val="008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FE4D8E51-C5F2-9746-A542-5F660F85AB8E}"/>
              </a:ext>
            </a:extLst>
          </p:cNvPr>
          <p:cNvCxnSpPr>
            <a:cxnSpLocks/>
          </p:cNvCxnSpPr>
          <p:nvPr/>
        </p:nvCxnSpPr>
        <p:spPr>
          <a:xfrm flipH="1">
            <a:off x="9035718" y="1895481"/>
            <a:ext cx="333718" cy="114553"/>
          </a:xfrm>
          <a:prstGeom prst="straightConnector1">
            <a:avLst/>
          </a:prstGeom>
          <a:ln w="38100">
            <a:solidFill>
              <a:srgbClr val="008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517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10729</TotalTime>
  <Words>27</Words>
  <Application>Microsoft Macintosh PowerPoint</Application>
  <PresentationFormat>Widescreen</PresentationFormat>
  <Paragraphs>18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Fotaki, Anastasia</dc:creator>
  <cp:lastModifiedBy>Fotaki, Anastasia</cp:lastModifiedBy>
  <cp:revision>274</cp:revision>
  <dcterms:created xsi:type="dcterms:W3CDTF">2020-10-28T20:14:06Z</dcterms:created>
  <dcterms:modified xsi:type="dcterms:W3CDTF">2021-11-24T17:24:05Z</dcterms:modified>
</cp:coreProperties>
</file>