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61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otaki, Anastasia" initials="FA" lastIdx="8" clrIdx="0">
    <p:extLst>
      <p:ext uri="{19B8F6BF-5375-455C-9EA6-DF929625EA0E}">
        <p15:presenceInfo xmlns:p15="http://schemas.microsoft.com/office/powerpoint/2012/main" userId="S::k2031904@kcl.ac.uk::7d68da83-c501-4245-86c4-1ae047af3293" providerId="AD"/>
      </p:ext>
    </p:extLst>
  </p:cmAuthor>
  <p:cmAuthor id="2" name="Claudia Prieto" initials="CP" lastIdx="1" clrIdx="1">
    <p:extLst>
      <p:ext uri="{19B8F6BF-5375-455C-9EA6-DF929625EA0E}">
        <p15:presenceInfo xmlns:p15="http://schemas.microsoft.com/office/powerpoint/2012/main" userId="bdf5500866141994" providerId="Windows Live"/>
      </p:ext>
    </p:extLst>
  </p:cmAuthor>
  <p:cmAuthor id="3" name="Munoz Escobar, Camila" initials="MEC" lastIdx="3" clrIdx="2">
    <p:extLst>
      <p:ext uri="{19B8F6BF-5375-455C-9EA6-DF929625EA0E}">
        <p15:presenceInfo xmlns:p15="http://schemas.microsoft.com/office/powerpoint/2012/main" userId="S::k1462175@kcl.ac.uk::088c8f5a-4712-4fee-a0cc-2430c7b939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009193"/>
    <a:srgbClr val="0096FF"/>
    <a:srgbClr val="00FC35"/>
    <a:srgbClr val="9A97FF"/>
    <a:srgbClr val="E87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4"/>
    <p:restoredTop sz="80306"/>
  </p:normalViewPr>
  <p:slideViewPr>
    <p:cSldViewPr snapToGrid="0" snapToObjects="1">
      <p:cViewPr varScale="1">
        <p:scale>
          <a:sx n="69" d="100"/>
          <a:sy n="69" d="100"/>
        </p:scale>
        <p:origin x="208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C7467-FB31-DF4A-8414-C9C0C7C34915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4AD84-62B4-C04C-8069-21DAD12E8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5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A4AD84-62B4-C04C-8069-21DAD12E81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15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6A01C-C558-A94C-9F7A-09A8A11A6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DF8B5-D8A2-A94A-A2D4-7AA3ECB25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F41C7-2F3A-CB45-8C31-0BEE8FD96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C55C7-DF34-BA41-8A41-A5E0EAE0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C0BC3-80F9-A148-B784-2B62FC23F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68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DB5CC-D1FE-6048-BE6D-AF0336815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0BA95F-F6A2-D64F-B39F-72FD6F684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24D13-47C8-5B4E-873D-3490954F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21F34-FC9A-5047-B777-99B6D95EA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DC34C-CA31-CB47-A8D1-F7F7CC864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3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972434-D10C-3F45-BCDE-27752E20A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C4A4D6-A832-9C4B-8B8A-16EEA954B1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7EB6F-998A-984E-B02A-16FFC47C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42C7D-6E57-EE41-ADEF-D139AF06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ECB43-5657-FE49-99F7-8E4E2C84F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83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0A16B-1761-4343-BEC8-A0418F867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EE7C9-590A-6840-90BE-A0E5415BAB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C8C30-D52D-E24A-BDD8-F2BD026E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1B46D-C1D6-F84E-ADFB-6359006B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42A28-0462-8246-8D87-328DFFE0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96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FFAD5-2B96-B64B-AE4E-B85473487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85753-752F-7A4A-AE99-5C2CAECEF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1BA65C-489C-534D-9217-F2B77DBA5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3CDD1-F862-174D-BD7D-5B908D704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1F8FE-BB66-9347-A205-0E8FEC60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767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F6E04-5117-5A4D-B8A9-EE2E2D02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F0CF2-9821-E842-98EC-387EAF0E12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70317-71BB-A34B-B288-305D01E6E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1DDFA-FC49-EB49-89CD-9A41EFD02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17BF81-B693-3D47-9844-5280AA98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73E94-87E3-1647-9471-CEFB042A5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3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F145B-3E34-B440-97DC-83FE89F9B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10ECA9-C458-104F-A720-1C4F9A8BDA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97ED80-8E77-B74F-B908-93F5D357B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47782-70D7-5C43-AF5B-E8E1557C2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4A2D4F-AC18-CF46-B999-577061562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17539F-B6E0-EC49-94A4-2C8FA738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D36BF6-F39B-E746-99C9-5CBCB7F2F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080505-692D-414E-978E-EC0AD95E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481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BBF39-06A1-C642-8754-A1276141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706C42-1676-B142-9E15-441A2593F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E6685A-A5F0-F244-A95A-33B29BE0D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DAEE48-4978-1442-B8D2-ECE2C0F76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7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187E3-9B65-1349-BE41-D031C1CE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E2FEFD-145B-3F45-AC1D-E6312485E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FFB3F-438C-2A44-9CD8-9CB0ED24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12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3F55D-5DE3-554E-9C82-F1EDC723C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53FCEA-5625-AE48-BB15-4853EE3E1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18B7B8-1E16-E549-97AB-60B1075ED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62DFC-06FE-014B-AA8D-1B573EDB9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6F0DA-5168-8545-B43F-B31C1FD8C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87BC4-A818-2746-A6BA-476C41C9B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2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5029-344C-0F44-9A29-F046C7495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635A3C-9E91-8743-A430-17803F542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A2F17-AE91-DE49-9FDD-779A5FC94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275EE-3525-A14D-BE0A-D60D4D79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58B2A-C680-4449-85EB-7F758490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60FFAE-133D-A541-814A-C9FEEECB9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7A841-3E9E-5043-A02E-23EFCE72B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2F148-28E8-9346-A5D4-6D01DE450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356C9-C222-E442-B1D1-A7879A7BC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42F7F-282C-4B41-895A-12D95ADEB8B1}" type="datetimeFigureOut">
              <a:rPr lang="en-US" smtClean="0"/>
              <a:t>11/24/21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4267-066B-C64A-971D-B77DFB637E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C1589-5C8B-8744-8656-1DA7EADE4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3F8CC-8B8B-3142-AE62-AC40148427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9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A019F46-766E-E540-9758-7D762BCEA4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5250" t="39649" r="41931" b="25132"/>
          <a:stretch/>
        </p:blipFill>
        <p:spPr>
          <a:xfrm>
            <a:off x="6493522" y="2124858"/>
            <a:ext cx="1562883" cy="2125980"/>
          </a:xfrm>
          <a:prstGeom prst="rect">
            <a:avLst/>
          </a:prstGeom>
        </p:spPr>
      </p:pic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B5AF7D7-2166-CF46-92D0-BB20ACAB32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5375" t="42936" r="46874" b="35784"/>
          <a:stretch/>
        </p:blipFill>
        <p:spPr>
          <a:xfrm>
            <a:off x="8026683" y="2124858"/>
            <a:ext cx="1562883" cy="2125980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D3DC529-347E-1648-89D1-87A41871685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4250" t="28317" r="43896" b="39161"/>
          <a:stretch/>
        </p:blipFill>
        <p:spPr>
          <a:xfrm>
            <a:off x="3376068" y="4250838"/>
            <a:ext cx="1562883" cy="2125980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DC7831B6-195E-B948-8A0F-A46DF946352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4500" t="32821" r="43646" b="34588"/>
          <a:stretch/>
        </p:blipFill>
        <p:spPr>
          <a:xfrm>
            <a:off x="4938951" y="4251961"/>
            <a:ext cx="1562883" cy="2125980"/>
          </a:xfrm>
          <a:prstGeom prst="rect">
            <a:avLst/>
          </a:prstGeom>
        </p:spPr>
      </p:pic>
      <p:pic>
        <p:nvPicPr>
          <p:cNvPr id="12" name="Picture 11" descr="A screenshot of a video game&#10;&#10;Description automatically generated with low confidence">
            <a:extLst>
              <a:ext uri="{FF2B5EF4-FFF2-40B4-BE49-F238E27FC236}">
                <a16:creationId xmlns:a16="http://schemas.microsoft.com/office/drawing/2014/main" id="{CB25E9F5-E5B8-F147-BEEC-8AFC189EB0E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38750" t="20251" r="43114" b="29993"/>
          <a:stretch/>
        </p:blipFill>
        <p:spPr>
          <a:xfrm>
            <a:off x="6471608" y="4251961"/>
            <a:ext cx="1562883" cy="2125980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3667B61D-0AE0-1C4E-98A7-3C2731DEB2C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3250" t="28556" r="39750" b="24772"/>
          <a:stretch/>
        </p:blipFill>
        <p:spPr>
          <a:xfrm>
            <a:off x="8034491" y="4251961"/>
            <a:ext cx="1562883" cy="2125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B94CD3E-46A3-FD43-BD33-E4D9E6E7FD89}"/>
              </a:ext>
            </a:extLst>
          </p:cNvPr>
          <p:cNvSpPr txBox="1"/>
          <p:nvPr/>
        </p:nvSpPr>
        <p:spPr>
          <a:xfrm>
            <a:off x="3406294" y="6375695"/>
            <a:ext cx="15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C7CCFD-7EA4-FF4B-AD63-2F2541E4F817}"/>
              </a:ext>
            </a:extLst>
          </p:cNvPr>
          <p:cNvSpPr txBox="1"/>
          <p:nvPr/>
        </p:nvSpPr>
        <p:spPr>
          <a:xfrm>
            <a:off x="4908725" y="6375695"/>
            <a:ext cx="15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75DC40-5E62-C244-9DE7-56C9957DEE33}"/>
              </a:ext>
            </a:extLst>
          </p:cNvPr>
          <p:cNvSpPr txBox="1"/>
          <p:nvPr/>
        </p:nvSpPr>
        <p:spPr>
          <a:xfrm>
            <a:off x="6417858" y="6375695"/>
            <a:ext cx="15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7CD5BA-374F-6F4C-BD49-9BA14A6A7430}"/>
              </a:ext>
            </a:extLst>
          </p:cNvPr>
          <p:cNvSpPr txBox="1"/>
          <p:nvPr/>
        </p:nvSpPr>
        <p:spPr>
          <a:xfrm>
            <a:off x="7799933" y="6375695"/>
            <a:ext cx="15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34EE89-D0D6-C649-A170-F3387C3BC5D9}"/>
              </a:ext>
            </a:extLst>
          </p:cNvPr>
          <p:cNvSpPr txBox="1"/>
          <p:nvPr/>
        </p:nvSpPr>
        <p:spPr>
          <a:xfrm>
            <a:off x="2809865" y="295392"/>
            <a:ext cx="721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quality scores by the most senior expert reviewer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477997-C118-2749-9025-CDE874C8B6FF}"/>
              </a:ext>
            </a:extLst>
          </p:cNvPr>
          <p:cNvSpPr txBox="1"/>
          <p:nvPr/>
        </p:nvSpPr>
        <p:spPr>
          <a:xfrm rot="16200000">
            <a:off x="2105234" y="2573784"/>
            <a:ext cx="1562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Blurring from respiratory motion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A34EB41-07A2-374A-8BDF-C4E028252AE2}"/>
              </a:ext>
            </a:extLst>
          </p:cNvPr>
          <p:cNvSpPr txBox="1"/>
          <p:nvPr/>
        </p:nvSpPr>
        <p:spPr>
          <a:xfrm>
            <a:off x="3384380" y="2127242"/>
            <a:ext cx="3096000" cy="2127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No images were graded with 1 and 2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45B0F3-DB0E-6D45-8478-2D60C691E42A}"/>
              </a:ext>
            </a:extLst>
          </p:cNvPr>
          <p:cNvSpPr txBox="1"/>
          <p:nvPr/>
        </p:nvSpPr>
        <p:spPr>
          <a:xfrm rot="16200000">
            <a:off x="2105233" y="4990662"/>
            <a:ext cx="156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Signal in the blood pool</a:t>
            </a:r>
          </a:p>
        </p:txBody>
      </p:sp>
    </p:spTree>
    <p:extLst>
      <p:ext uri="{BB962C8B-B14F-4D97-AF65-F5344CB8AC3E}">
        <p14:creationId xmlns:p14="http://schemas.microsoft.com/office/powerpoint/2010/main" val="1020599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10730</TotalTime>
  <Words>31</Words>
  <Application>Microsoft Macintosh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Fotaki, Anastasia</dc:creator>
  <cp:lastModifiedBy>Fotaki, Anastasia</cp:lastModifiedBy>
  <cp:revision>275</cp:revision>
  <dcterms:created xsi:type="dcterms:W3CDTF">2020-10-28T20:14:06Z</dcterms:created>
  <dcterms:modified xsi:type="dcterms:W3CDTF">2021-11-24T17:30:00Z</dcterms:modified>
</cp:coreProperties>
</file>