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63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aki, Anastasia" initials="FA" lastIdx="8" clrIdx="0">
    <p:extLst>
      <p:ext uri="{19B8F6BF-5375-455C-9EA6-DF929625EA0E}">
        <p15:presenceInfo xmlns:p15="http://schemas.microsoft.com/office/powerpoint/2012/main" userId="S::k2031904@kcl.ac.uk::7d68da83-c501-4245-86c4-1ae047af3293" providerId="AD"/>
      </p:ext>
    </p:extLst>
  </p:cmAuthor>
  <p:cmAuthor id="2" name="Claudia Prieto" initials="CP" lastIdx="1" clrIdx="1">
    <p:extLst>
      <p:ext uri="{19B8F6BF-5375-455C-9EA6-DF929625EA0E}">
        <p15:presenceInfo xmlns:p15="http://schemas.microsoft.com/office/powerpoint/2012/main" userId="bdf5500866141994" providerId="Windows Live"/>
      </p:ext>
    </p:extLst>
  </p:cmAuthor>
  <p:cmAuthor id="3" name="Munoz Escobar, Camila" initials="MEC" lastIdx="3" clrIdx="2">
    <p:extLst>
      <p:ext uri="{19B8F6BF-5375-455C-9EA6-DF929625EA0E}">
        <p15:presenceInfo xmlns:p15="http://schemas.microsoft.com/office/powerpoint/2012/main" userId="S::k1462175@kcl.ac.uk::088c8f5a-4712-4fee-a0cc-2430c7b9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193"/>
    <a:srgbClr val="0096FF"/>
    <a:srgbClr val="00FC35"/>
    <a:srgbClr val="9A97FF"/>
    <a:srgbClr val="E87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80343"/>
  </p:normalViewPr>
  <p:slideViewPr>
    <p:cSldViewPr snapToGrid="0" snapToObjects="1">
      <p:cViewPr varScale="1">
        <p:scale>
          <a:sx n="83" d="100"/>
          <a:sy n="83" d="100"/>
        </p:scale>
        <p:origin x="19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C7467-FB31-DF4A-8414-C9C0C7C34915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AD84-62B4-C04C-8069-21DAD12E8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4AD84-62B4-C04C-8069-21DAD12E8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39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A01C-C558-A94C-9F7A-09A8A11A6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F8B5-D8A2-A94A-A2D4-7AA3ECB2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41C7-2F3A-CB45-8C31-0BEE8FD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55C7-DF34-BA41-8A41-A5E0EAE0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0BC3-80F9-A148-B784-2B62FC23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8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B5CC-D1FE-6048-BE6D-AF033681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BA95F-F6A2-D64F-B39F-72FD6F684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4D13-47C8-5B4E-873D-3490954F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1F34-FC9A-5047-B777-99B6D95E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C34C-CA31-CB47-A8D1-F7F7CC86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2434-D10C-3F45-BCDE-27752E20A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4A4D6-A832-9C4B-8B8A-16EEA954B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7EB6F-998A-984E-B02A-16FFC47C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42C7D-6E57-EE41-ADEF-D139AF06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CB43-5657-FE49-99F7-8E4E2C84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16B-1761-4343-BEC8-A0418F86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EE7C9-590A-6840-90BE-A0E5415BA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8C30-D52D-E24A-BDD8-F2BD026E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1B46D-C1D6-F84E-ADFB-6359006B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2A28-0462-8246-8D87-328DFFE0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AD5-2B96-B64B-AE4E-B8547348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85753-752F-7A4A-AE99-5C2CAECE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BA65C-489C-534D-9217-F2B77DBA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3CDD1-F862-174D-BD7D-5B908D70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1F8FE-BB66-9347-A205-0E8FEC60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6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6E04-5117-5A4D-B8A9-EE2E2D02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0CF2-9821-E842-98EC-387EAF0E1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0317-71BB-A34B-B288-305D01E6E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1DDFA-FC49-EB49-89CD-9A41EFD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7BF81-B693-3D47-9844-5280AA9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3E94-87E3-1647-9471-CEFB042A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3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145B-3E34-B440-97DC-83FE89F9B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A9-C458-104F-A720-1C4F9A8B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7ED80-8E77-B74F-B908-93F5D357B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47782-70D7-5C43-AF5B-E8E1557C2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4A2D4F-AC18-CF46-B999-577061562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17539F-B6E0-EC49-94A4-2C8FA738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36BF6-F39B-E746-99C9-5CBCB7F2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080505-692D-414E-978E-EC0AD95E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BF39-06A1-C642-8754-A1276141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06C42-1676-B142-9E15-441A2593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6685A-A5F0-F244-A95A-33B29BE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AEE48-4978-1442-B8D2-ECE2C0F7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187E3-9B65-1349-BE41-D031C1CE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2FEFD-145B-3F45-AC1D-E6312485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FB3F-438C-2A44-9CD8-9CB0ED2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F55D-5DE3-554E-9C82-F1EDC723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FCEA-5625-AE48-BB15-4853EE3E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8B7B8-1E16-E549-97AB-60B1075E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2DFC-06FE-014B-AA8D-1B573EDB9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6F0DA-5168-8545-B43F-B31C1FD8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87BC4-A818-2746-A6BA-476C41C9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2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5029-344C-0F44-9A29-F046C749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35A3C-9E91-8743-A430-17803F54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A2F17-AE91-DE49-9FDD-779A5FC94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275EE-3525-A14D-BE0A-D60D4D79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58B2A-C680-4449-85EB-7F758490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FFAE-133D-A541-814A-C9FEEEC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7A841-3E9E-5043-A02E-23EFCE72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2F148-28E8-9346-A5D4-6D01DE45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356C9-C222-E442-B1D1-A7879A7BC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4267-066B-C64A-971D-B77DFB637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1589-5C8B-8744-8656-1DA7EADE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075DB1-E516-824C-990A-8B96731FDE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85" r="2264" b="50000"/>
          <a:stretch/>
        </p:blipFill>
        <p:spPr>
          <a:xfrm>
            <a:off x="1192991" y="1688740"/>
            <a:ext cx="2780493" cy="34805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AF0A2D-CB82-1345-988D-68683504071B}"/>
              </a:ext>
            </a:extLst>
          </p:cNvPr>
          <p:cNvSpPr txBox="1"/>
          <p:nvPr/>
        </p:nvSpPr>
        <p:spPr>
          <a:xfrm>
            <a:off x="2172796" y="4876850"/>
            <a:ext cx="820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dNAV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72D7FC-7D8F-5940-8952-B79D5F35372E}"/>
              </a:ext>
            </a:extLst>
          </p:cNvPr>
          <p:cNvSpPr txBox="1"/>
          <p:nvPr/>
        </p:nvSpPr>
        <p:spPr>
          <a:xfrm>
            <a:off x="3073140" y="4861482"/>
            <a:ext cx="820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iNAV</a:t>
            </a:r>
          </a:p>
        </p:txBody>
      </p:sp>
    </p:spTree>
    <p:extLst>
      <p:ext uri="{BB962C8B-B14F-4D97-AF65-F5344CB8AC3E}">
        <p14:creationId xmlns:p14="http://schemas.microsoft.com/office/powerpoint/2010/main" val="2014603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10729</TotalTime>
  <Words>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Fotaki, Anastasia</dc:creator>
  <cp:lastModifiedBy>Fotaki, Anastasia</cp:lastModifiedBy>
  <cp:revision>274</cp:revision>
  <dcterms:created xsi:type="dcterms:W3CDTF">2020-10-28T20:14:06Z</dcterms:created>
  <dcterms:modified xsi:type="dcterms:W3CDTF">2021-11-24T17:30:42Z</dcterms:modified>
</cp:coreProperties>
</file>