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60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taki, Anastasia" initials="FA" lastIdx="8" clrIdx="0">
    <p:extLst>
      <p:ext uri="{19B8F6BF-5375-455C-9EA6-DF929625EA0E}">
        <p15:presenceInfo xmlns:p15="http://schemas.microsoft.com/office/powerpoint/2012/main" userId="S::k2031904@kcl.ac.uk::7d68da83-c501-4245-86c4-1ae047af3293" providerId="AD"/>
      </p:ext>
    </p:extLst>
  </p:cmAuthor>
  <p:cmAuthor id="2" name="Claudia Prieto" initials="CP" lastIdx="1" clrIdx="1">
    <p:extLst>
      <p:ext uri="{19B8F6BF-5375-455C-9EA6-DF929625EA0E}">
        <p15:presenceInfo xmlns:p15="http://schemas.microsoft.com/office/powerpoint/2012/main" userId="bdf5500866141994" providerId="Windows Live"/>
      </p:ext>
    </p:extLst>
  </p:cmAuthor>
  <p:cmAuthor id="3" name="Munoz Escobar, Camila" initials="MEC" lastIdx="3" clrIdx="2">
    <p:extLst>
      <p:ext uri="{19B8F6BF-5375-455C-9EA6-DF929625EA0E}">
        <p15:presenceInfo xmlns:p15="http://schemas.microsoft.com/office/powerpoint/2012/main" userId="S::k1462175@kcl.ac.uk::088c8f5a-4712-4fee-a0cc-2430c7b939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09193"/>
    <a:srgbClr val="0096FF"/>
    <a:srgbClr val="00FC35"/>
    <a:srgbClr val="9A97FF"/>
    <a:srgbClr val="E87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4"/>
    <p:restoredTop sz="80316"/>
  </p:normalViewPr>
  <p:slideViewPr>
    <p:cSldViewPr snapToGrid="0" snapToObjects="1">
      <p:cViewPr varScale="1">
        <p:scale>
          <a:sx n="96" d="100"/>
          <a:sy n="96" d="100"/>
        </p:scale>
        <p:origin x="137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C7467-FB31-DF4A-8414-C9C0C7C34915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4AD84-62B4-C04C-8069-21DAD12E8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5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4AD84-62B4-C04C-8069-21DAD12E8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76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A01C-C558-A94C-9F7A-09A8A11A6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F8B5-D8A2-A94A-A2D4-7AA3ECB25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F41C7-2F3A-CB45-8C31-0BEE8FD96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C55C7-DF34-BA41-8A41-A5E0EAE04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C0BC3-80F9-A148-B784-2B62FC23F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8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DB5CC-D1FE-6048-BE6D-AF0336815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BA95F-F6A2-D64F-B39F-72FD6F684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24D13-47C8-5B4E-873D-3490954FF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21F34-FC9A-5047-B777-99B6D95EA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DC34C-CA31-CB47-A8D1-F7F7CC864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3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972434-D10C-3F45-BCDE-27752E20A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4A4D6-A832-9C4B-8B8A-16EEA954B1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7EB6F-998A-984E-B02A-16FFC47C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42C7D-6E57-EE41-ADEF-D139AF064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ECB43-5657-FE49-99F7-8E4E2C84F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3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0A16B-1761-4343-BEC8-A0418F86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EE7C9-590A-6840-90BE-A0E5415BA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C8C30-D52D-E24A-BDD8-F2BD026E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1B46D-C1D6-F84E-ADFB-6359006B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42A28-0462-8246-8D87-328DFFE0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9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FAD5-2B96-B64B-AE4E-B85473487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85753-752F-7A4A-AE99-5C2CAECEF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BA65C-489C-534D-9217-F2B77DBA5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3CDD1-F862-174D-BD7D-5B908D704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1F8FE-BB66-9347-A205-0E8FEC607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6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F6E04-5117-5A4D-B8A9-EE2E2D026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F0CF2-9821-E842-98EC-387EAF0E12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0317-71BB-A34B-B288-305D01E6E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1DDFA-FC49-EB49-89CD-9A41EFD02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17BF81-B693-3D47-9844-5280AA98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73E94-87E3-1647-9471-CEFB042A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3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F145B-3E34-B440-97DC-83FE89F9B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0ECA9-C458-104F-A720-1C4F9A8BD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97ED80-8E77-B74F-B908-93F5D357B5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A47782-70D7-5C43-AF5B-E8E1557C2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4A2D4F-AC18-CF46-B999-5770615625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17539F-B6E0-EC49-94A4-2C8FA738E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D36BF6-F39B-E746-99C9-5CBCB7F2F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080505-692D-414E-978E-EC0AD95E2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81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BBF39-06A1-C642-8754-A1276141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706C42-1676-B142-9E15-441A2593F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E6685A-A5F0-F244-A95A-33B29BE0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DAEE48-4978-1442-B8D2-ECE2C0F76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D187E3-9B65-1349-BE41-D031C1CEC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E2FEFD-145B-3F45-AC1D-E6312485E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FFB3F-438C-2A44-9CD8-9CB0ED24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1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3F55D-5DE3-554E-9C82-F1EDC723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3FCEA-5625-AE48-BB15-4853EE3E1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18B7B8-1E16-E549-97AB-60B1075ED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62DFC-06FE-014B-AA8D-1B573EDB9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6F0DA-5168-8545-B43F-B31C1FD8C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87BC4-A818-2746-A6BA-476C41C9B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2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5029-344C-0F44-9A29-F046C7495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635A3C-9E91-8743-A430-17803F542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A2F17-AE91-DE49-9FDD-779A5FC94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275EE-3525-A14D-BE0A-D60D4D796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58B2A-C680-4449-85EB-7F758490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0FFAE-133D-A541-814A-C9FEEECB9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7A841-3E9E-5043-A02E-23EFCE72B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2F148-28E8-9346-A5D4-6D01DE450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356C9-C222-E442-B1D1-A7879A7BC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4267-066B-C64A-971D-B77DFB637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C1589-5C8B-8744-8656-1DA7EADE4C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9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DDBF3C-5163-304A-B3F8-E0977C030851}"/>
              </a:ext>
            </a:extLst>
          </p:cNvPr>
          <p:cNvSpPr txBox="1"/>
          <p:nvPr/>
        </p:nvSpPr>
        <p:spPr>
          <a:xfrm>
            <a:off x="5362477" y="4054461"/>
            <a:ext cx="1467043" cy="338554"/>
          </a:xfrm>
          <a:prstGeom prst="rect">
            <a:avLst/>
          </a:prstGeom>
          <a:noFill/>
          <a:ln w="3175"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Reviewer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06435C-D449-F345-B402-395F34069F84}"/>
              </a:ext>
            </a:extLst>
          </p:cNvPr>
          <p:cNvSpPr txBox="1"/>
          <p:nvPr/>
        </p:nvSpPr>
        <p:spPr>
          <a:xfrm>
            <a:off x="5362477" y="910933"/>
            <a:ext cx="1467043" cy="338554"/>
          </a:xfrm>
          <a:prstGeom prst="rect">
            <a:avLst/>
          </a:prstGeom>
          <a:noFill/>
          <a:ln w="3175"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Reviewer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A364CA-7BB6-FA4D-9FF5-F1DB60E61FA9}"/>
              </a:ext>
            </a:extLst>
          </p:cNvPr>
          <p:cNvSpPr txBox="1"/>
          <p:nvPr/>
        </p:nvSpPr>
        <p:spPr>
          <a:xfrm>
            <a:off x="11737700" y="6564350"/>
            <a:ext cx="454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01F1D8-C640-764D-88EA-164BBC0C66CC}"/>
              </a:ext>
            </a:extLst>
          </p:cNvPr>
          <p:cNvSpPr txBox="1"/>
          <p:nvPr/>
        </p:nvSpPr>
        <p:spPr>
          <a:xfrm>
            <a:off x="176814" y="1363303"/>
            <a:ext cx="225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F41B04-E853-B049-A14D-7DAE5C871C4F}"/>
              </a:ext>
            </a:extLst>
          </p:cNvPr>
          <p:cNvSpPr txBox="1"/>
          <p:nvPr/>
        </p:nvSpPr>
        <p:spPr>
          <a:xfrm>
            <a:off x="4237491" y="1435659"/>
            <a:ext cx="225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52C0F8-05CC-5442-8979-0F4C6BC806FF}"/>
              </a:ext>
            </a:extLst>
          </p:cNvPr>
          <p:cNvSpPr txBox="1"/>
          <p:nvPr/>
        </p:nvSpPr>
        <p:spPr>
          <a:xfrm>
            <a:off x="8402092" y="1363304"/>
            <a:ext cx="225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BF776A-59B0-D843-9DBC-11C2904891CB}"/>
              </a:ext>
            </a:extLst>
          </p:cNvPr>
          <p:cNvSpPr txBox="1"/>
          <p:nvPr/>
        </p:nvSpPr>
        <p:spPr>
          <a:xfrm>
            <a:off x="380007" y="4512092"/>
            <a:ext cx="225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371856-0E9C-344F-B028-3501353F2891}"/>
              </a:ext>
            </a:extLst>
          </p:cNvPr>
          <p:cNvSpPr txBox="1"/>
          <p:nvPr/>
        </p:nvSpPr>
        <p:spPr>
          <a:xfrm>
            <a:off x="4347601" y="4563460"/>
            <a:ext cx="225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E1B1ED-5176-8B42-B149-29EA03AE66C2}"/>
              </a:ext>
            </a:extLst>
          </p:cNvPr>
          <p:cNvSpPr txBox="1"/>
          <p:nvPr/>
        </p:nvSpPr>
        <p:spPr>
          <a:xfrm>
            <a:off x="8428062" y="4563461"/>
            <a:ext cx="225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3E83BD-D82F-7A4F-87A8-CA577D3FE288}"/>
              </a:ext>
            </a:extLst>
          </p:cNvPr>
          <p:cNvSpPr txBox="1"/>
          <p:nvPr/>
        </p:nvSpPr>
        <p:spPr>
          <a:xfrm flipH="1">
            <a:off x="11088411" y="2890346"/>
            <a:ext cx="409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-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78EC18-ECF6-C549-9D35-7905AD1DF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6025" y="4701961"/>
            <a:ext cx="3715783" cy="19013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DE2B3C-FB74-B44A-B23E-3EAC665CF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2110" y="4701961"/>
            <a:ext cx="3644130" cy="18499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B55F38-94CE-C440-8B26-E7C0D86382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683" y="4650592"/>
            <a:ext cx="3463126" cy="19013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6EDCF7-C5DB-EE40-871A-689378CBFC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274" y="1539030"/>
            <a:ext cx="3615608" cy="19951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5B401A-BAEF-4B48-A0E7-F92B0D6CCA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2638" y="1558433"/>
            <a:ext cx="3879492" cy="19951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4204FA-DD63-3D4E-A69E-48E7C57E977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7663"/>
          <a:stretch/>
        </p:blipFill>
        <p:spPr>
          <a:xfrm>
            <a:off x="8507277" y="1685027"/>
            <a:ext cx="3813797" cy="17926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F7267E-AFF4-4745-833A-7F35195C84C0}"/>
              </a:ext>
            </a:extLst>
          </p:cNvPr>
          <p:cNvSpPr txBox="1"/>
          <p:nvPr/>
        </p:nvSpPr>
        <p:spPr>
          <a:xfrm>
            <a:off x="8507277" y="1574159"/>
            <a:ext cx="368472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Co-axial diameter of distal descending aorta with dNAV T2prep-bSSFP vs iNAV T2prep-bSSFP</a:t>
            </a:r>
          </a:p>
        </p:txBody>
      </p:sp>
    </p:spTree>
    <p:extLst>
      <p:ext uri="{BB962C8B-B14F-4D97-AF65-F5344CB8AC3E}">
        <p14:creationId xmlns:p14="http://schemas.microsoft.com/office/powerpoint/2010/main" val="857730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10736</TotalTime>
  <Words>25</Words>
  <Application>Microsoft Macintosh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Fotaki, Anastasia</dc:creator>
  <cp:lastModifiedBy>Fotaki, Anastasia</cp:lastModifiedBy>
  <cp:revision>275</cp:revision>
  <dcterms:created xsi:type="dcterms:W3CDTF">2020-10-28T20:14:06Z</dcterms:created>
  <dcterms:modified xsi:type="dcterms:W3CDTF">2021-11-24T17:37:56Z</dcterms:modified>
</cp:coreProperties>
</file>