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163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otaki, Anastasia" initials="FA" lastIdx="8" clrIdx="0">
    <p:extLst>
      <p:ext uri="{19B8F6BF-5375-455C-9EA6-DF929625EA0E}">
        <p15:presenceInfo xmlns:p15="http://schemas.microsoft.com/office/powerpoint/2012/main" userId="S::k2031904@kcl.ac.uk::7d68da83-c501-4245-86c4-1ae047af3293" providerId="AD"/>
      </p:ext>
    </p:extLst>
  </p:cmAuthor>
  <p:cmAuthor id="2" name="Claudia Prieto" initials="CP" lastIdx="1" clrIdx="1">
    <p:extLst>
      <p:ext uri="{19B8F6BF-5375-455C-9EA6-DF929625EA0E}">
        <p15:presenceInfo xmlns:p15="http://schemas.microsoft.com/office/powerpoint/2012/main" userId="bdf5500866141994" providerId="Windows Live"/>
      </p:ext>
    </p:extLst>
  </p:cmAuthor>
  <p:cmAuthor id="3" name="Munoz Escobar, Camila" initials="MEC" lastIdx="3" clrIdx="2">
    <p:extLst>
      <p:ext uri="{19B8F6BF-5375-455C-9EA6-DF929625EA0E}">
        <p15:presenceInfo xmlns:p15="http://schemas.microsoft.com/office/powerpoint/2012/main" userId="S::k1462175@kcl.ac.uk::088c8f5a-4712-4fee-a0cc-2430c7b939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00"/>
    <a:srgbClr val="009193"/>
    <a:srgbClr val="0096FF"/>
    <a:srgbClr val="00FC35"/>
    <a:srgbClr val="9A97FF"/>
    <a:srgbClr val="E87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44"/>
    <p:restoredTop sz="80343"/>
  </p:normalViewPr>
  <p:slideViewPr>
    <p:cSldViewPr snapToGrid="0" snapToObjects="1">
      <p:cViewPr varScale="1">
        <p:scale>
          <a:sx n="83" d="100"/>
          <a:sy n="83" d="100"/>
        </p:scale>
        <p:origin x="191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C7467-FB31-DF4A-8414-C9C0C7C34915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4AD84-62B4-C04C-8069-21DAD12E8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052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AA86B1-CF00-1D4E-957C-214B089D92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799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6A01C-C558-A94C-9F7A-09A8A11A65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DF8B5-D8A2-A94A-A2D4-7AA3ECB253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F41C7-2F3A-CB45-8C31-0BEE8FD96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C55C7-DF34-BA41-8A41-A5E0EAE04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C0BC3-80F9-A148-B784-2B62FC23F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680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DB5CC-D1FE-6048-BE6D-AF0336815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0BA95F-F6A2-D64F-B39F-72FD6F684C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924D13-47C8-5B4E-873D-3490954FF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21F34-FC9A-5047-B777-99B6D95EA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DC34C-CA31-CB47-A8D1-F7F7CC864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338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972434-D10C-3F45-BCDE-27752E20AE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C4A4D6-A832-9C4B-8B8A-16EEA954B1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7EB6F-998A-984E-B02A-16FFC47C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42C7D-6E57-EE41-ADEF-D139AF064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ECB43-5657-FE49-99F7-8E4E2C84F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834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0A16B-1761-4343-BEC8-A0418F867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EE7C9-590A-6840-90BE-A0E5415BA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C8C30-D52D-E24A-BDD8-F2BD026ED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1B46D-C1D6-F84E-ADFB-6359006B3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42A28-0462-8246-8D87-328DFFE0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296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FFAD5-2B96-B64B-AE4E-B85473487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85753-752F-7A4A-AE99-5C2CAECEFE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1BA65C-489C-534D-9217-F2B77DBA5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A3CDD1-F862-174D-BD7D-5B908D704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1F8FE-BB66-9347-A205-0E8FEC607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767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F6E04-5117-5A4D-B8A9-EE2E2D026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F0CF2-9821-E842-98EC-387EAF0E12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770317-71BB-A34B-B288-305D01E6E5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31DDFA-FC49-EB49-89CD-9A41EFD02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17BF81-B693-3D47-9844-5280AA981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E73E94-87E3-1647-9471-CEFB042A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32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F145B-3E34-B440-97DC-83FE89F9B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10ECA9-C458-104F-A720-1C4F9A8BDA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97ED80-8E77-B74F-B908-93F5D357B5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A47782-70D7-5C43-AF5B-E8E1557C25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4A2D4F-AC18-CF46-B999-5770615625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17539F-B6E0-EC49-94A4-2C8FA738E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D36BF6-F39B-E746-99C9-5CBCB7F2F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080505-692D-414E-978E-EC0AD95E2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81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BBF39-06A1-C642-8754-A12761414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706C42-1676-B142-9E15-441A2593F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E6685A-A5F0-F244-A95A-33B29BE0D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DAEE48-4978-1442-B8D2-ECE2C0F76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78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D187E3-9B65-1349-BE41-D031C1CEC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E2FEFD-145B-3F45-AC1D-E6312485E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9FFB3F-438C-2A44-9CD8-9CB0ED24C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912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3F55D-5DE3-554E-9C82-F1EDC723C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3FCEA-5625-AE48-BB15-4853EE3E13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18B7B8-1E16-E549-97AB-60B1075ED3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A62DFC-06FE-014B-AA8D-1B573EDB9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6F0DA-5168-8545-B43F-B31C1FD8C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887BC4-A818-2746-A6BA-476C41C9B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124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35029-344C-0F44-9A29-F046C7495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635A3C-9E91-8743-A430-17803F542D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5A2F17-AE91-DE49-9FDD-779A5FC94F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B275EE-3525-A14D-BE0A-D60D4D796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58B2A-C680-4449-85EB-7F7584909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0FFAE-133D-A541-814A-C9FEEECB9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73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C7A841-3E9E-5043-A02E-23EFCE72B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2F148-28E8-9346-A5D4-6D01DE450A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7356C9-C222-E442-B1D1-A7879A7BC2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24267-066B-C64A-971D-B77DFB637E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EC1589-5C8B-8744-8656-1DA7EADE4C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97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tif"/><Relationship Id="rId4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ell phone&#10;&#10;Description automatically generated with low confidence">
            <a:extLst>
              <a:ext uri="{FF2B5EF4-FFF2-40B4-BE49-F238E27FC236}">
                <a16:creationId xmlns:a16="http://schemas.microsoft.com/office/drawing/2014/main" id="{D1C228B9-3EDB-9C47-82AE-3EEC61B37D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951" t="25432" r="37805" b="27114"/>
          <a:stretch/>
        </p:blipFill>
        <p:spPr>
          <a:xfrm>
            <a:off x="8666188" y="1435350"/>
            <a:ext cx="3077738" cy="28324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7E3E7AD-4273-F543-B92D-D4C78FAEFF77}"/>
              </a:ext>
            </a:extLst>
          </p:cNvPr>
          <p:cNvSpPr txBox="1"/>
          <p:nvPr/>
        </p:nvSpPr>
        <p:spPr>
          <a:xfrm>
            <a:off x="9650214" y="4302678"/>
            <a:ext cx="1940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Patient 28</a:t>
            </a:r>
          </a:p>
        </p:txBody>
      </p:sp>
      <p:pic>
        <p:nvPicPr>
          <p:cNvPr id="3" name="Picture 2" descr="A screenshot of a ultrasound&#10;&#10;Description automatically generated with low confidence">
            <a:extLst>
              <a:ext uri="{FF2B5EF4-FFF2-40B4-BE49-F238E27FC236}">
                <a16:creationId xmlns:a16="http://schemas.microsoft.com/office/drawing/2014/main" id="{FBCC6AF2-F8E3-0A43-955A-7E59432719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500" t="27524" r="36764" b="18534"/>
          <a:stretch/>
        </p:blipFill>
        <p:spPr>
          <a:xfrm>
            <a:off x="4557131" y="1435349"/>
            <a:ext cx="3077738" cy="283240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8E1284D-C3D8-1546-BA1A-27C6723DAF8F}"/>
              </a:ext>
            </a:extLst>
          </p:cNvPr>
          <p:cNvSpPr txBox="1"/>
          <p:nvPr/>
        </p:nvSpPr>
        <p:spPr>
          <a:xfrm>
            <a:off x="5388324" y="4371393"/>
            <a:ext cx="1940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Patient 32</a:t>
            </a:r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9D2DB642-08C5-DC4D-B404-554FFAFC7F4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009" t="38731" r="31909" b="4725"/>
          <a:stretch/>
        </p:blipFill>
        <p:spPr>
          <a:xfrm>
            <a:off x="448074" y="1435349"/>
            <a:ext cx="3077738" cy="283240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2B2D11A-2333-7044-9AFB-8E28F3A289C5}"/>
              </a:ext>
            </a:extLst>
          </p:cNvPr>
          <p:cNvSpPr txBox="1"/>
          <p:nvPr/>
        </p:nvSpPr>
        <p:spPr>
          <a:xfrm>
            <a:off x="1584853" y="4371393"/>
            <a:ext cx="1940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Patient 32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78055E-75BA-0B48-B584-BF2DA2C17139}"/>
              </a:ext>
            </a:extLst>
          </p:cNvPr>
          <p:cNvSpPr txBox="1"/>
          <p:nvPr/>
        </p:nvSpPr>
        <p:spPr>
          <a:xfrm>
            <a:off x="4352755" y="264608"/>
            <a:ext cx="3486489" cy="461665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352811"/>
                      <a:gd name="connsiteY0" fmla="*/ 0 h 646331"/>
                      <a:gd name="connsiteX1" fmla="*/ 1352811 w 1352811"/>
                      <a:gd name="connsiteY1" fmla="*/ 0 h 646331"/>
                      <a:gd name="connsiteX2" fmla="*/ 1352811 w 1352811"/>
                      <a:gd name="connsiteY2" fmla="*/ 646331 h 646331"/>
                      <a:gd name="connsiteX3" fmla="*/ 0 w 1352811"/>
                      <a:gd name="connsiteY3" fmla="*/ 646331 h 646331"/>
                      <a:gd name="connsiteX4" fmla="*/ 0 w 1352811"/>
                      <a:gd name="connsiteY4" fmla="*/ 0 h 646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2811" h="646331" extrusionOk="0">
                        <a:moveTo>
                          <a:pt x="0" y="0"/>
                        </a:moveTo>
                        <a:cubicBezTo>
                          <a:pt x="460914" y="-97750"/>
                          <a:pt x="1191000" y="-116484"/>
                          <a:pt x="1352811" y="0"/>
                        </a:cubicBezTo>
                        <a:cubicBezTo>
                          <a:pt x="1305077" y="166119"/>
                          <a:pt x="1392301" y="543217"/>
                          <a:pt x="1352811" y="646331"/>
                        </a:cubicBezTo>
                        <a:cubicBezTo>
                          <a:pt x="926220" y="731274"/>
                          <a:pt x="195619" y="750227"/>
                          <a:pt x="0" y="646331"/>
                        </a:cubicBezTo>
                        <a:cubicBezTo>
                          <a:pt x="44741" y="534667"/>
                          <a:pt x="-25823" y="18907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iNAV T2prepared- bSSFP</a:t>
            </a:r>
          </a:p>
        </p:txBody>
      </p:sp>
    </p:spTree>
    <p:extLst>
      <p:ext uri="{BB962C8B-B14F-4D97-AF65-F5344CB8AC3E}">
        <p14:creationId xmlns:p14="http://schemas.microsoft.com/office/powerpoint/2010/main" val="1242752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10730</TotalTime>
  <Words>10</Words>
  <Application>Microsoft Macintosh PowerPoint</Application>
  <PresentationFormat>Widescreen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Fotaki, Anastasia</dc:creator>
  <cp:lastModifiedBy>Fotaki, Anastasia</cp:lastModifiedBy>
  <cp:revision>275</cp:revision>
  <dcterms:created xsi:type="dcterms:W3CDTF">2020-10-28T20:14:06Z</dcterms:created>
  <dcterms:modified xsi:type="dcterms:W3CDTF">2021-11-24T17:42:29Z</dcterms:modified>
</cp:coreProperties>
</file>