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28" autoAdjust="0"/>
  </p:normalViewPr>
  <p:slideViewPr>
    <p:cSldViewPr>
      <p:cViewPr varScale="1">
        <p:scale>
          <a:sx n="110" d="100"/>
          <a:sy n="110" d="100"/>
        </p:scale>
        <p:origin x="720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Key Points</a:t>
            </a:r>
          </a:p>
          <a:p>
            <a:pPr marL="179388" indent="-179388">
              <a:spcAft>
                <a:spcPts val="600"/>
              </a:spcAft>
            </a:pP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small-molecule ileal bile acid transporter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(IBAT) </a:t>
            </a: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inhibitor is being developed by Mirum Pharmaceuticals for the treatment of  cholestatic liver diseases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9388" indent="-179388">
              <a:spcAft>
                <a:spcPts val="600"/>
              </a:spcAft>
            </a:pPr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its first approval on 29 September 2021 in the </a:t>
            </a:r>
            <a:r>
              <a:rPr lang="en-NZ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USA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9388" indent="-179388"/>
            <a:r>
              <a:rPr lang="en-NZ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 for use in the treatment of cholestatic pruritus in patients 1 year of age and older with Alagille syndrome (ALGS)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 smtClean="0"/>
              <a:t>This summary </a:t>
            </a:r>
            <a:r>
              <a:rPr lang="en-GB" sz="1100" dirty="0"/>
              <a:t>represents the opinions of the [author/authors]. 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2021.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/>
              <a:t>Maralixibat: First </a:t>
            </a:r>
            <a:r>
              <a:rPr lang="en-GB" dirty="0" smtClean="0"/>
              <a:t>Approval</a:t>
            </a:r>
          </a:p>
          <a:p>
            <a:r>
              <a:rPr lang="en-GB" dirty="0" smtClean="0"/>
              <a:t>Shirley, M. </a:t>
            </a:r>
            <a:r>
              <a:rPr lang="en-GB" i="1" dirty="0" smtClean="0"/>
              <a:t>Drugs</a:t>
            </a:r>
            <a:r>
              <a:rPr lang="en-GB" dirty="0" smtClean="0"/>
              <a:t>. 2021. </a:t>
            </a:r>
            <a:r>
              <a:rPr lang="en-GB" dirty="0"/>
              <a:t>https://doi.org/10.1007/s40265-021-01649-0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Maralixibat: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 smtClean="0">
                <a:solidFill>
                  <a:srgbClr val="006F22"/>
                </a:solidFill>
              </a:rPr>
              <a:t>Summary</a:t>
            </a:r>
            <a:endParaRPr lang="en-GB" sz="2000" b="1" dirty="0">
              <a:solidFill>
                <a:srgbClr val="006F22"/>
              </a:solidFill>
            </a:endParaRPr>
          </a:p>
          <a:p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Maralixibat (Livmarli™) is an orally-administered, small-molecule ileal bile acid transporter (IBAT) inhibitor </a:t>
            </a:r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being developed </a:t>
            </a:r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Mirum Pharmaceuticals for the treatment of rare cholestatic liver diseases including Alagille syndrome (ALGS), progressive familial intrahepatic cholestasis (PFIC) and biliary </a:t>
            </a:r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atresia.</a:t>
            </a:r>
          </a:p>
          <a:p>
            <a:endParaRPr lang="en-NZ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Maralixibat </a:t>
            </a:r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its first approval on 29 September 2021, in the USA, for use in the treatment of cholestatic pruritus in patients with ALGS </a:t>
            </a:r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year </a:t>
            </a:r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age and older. </a:t>
            </a:r>
            <a:endParaRPr lang="en-NZ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NZ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Maralixibat </a:t>
            </a:r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also under regulatory review for ALGS in </a:t>
            </a:r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Europe, </a:t>
            </a:r>
            <a:r>
              <a:rPr lang="en-NZ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clinical development for cholestatic liver disorders including ALGS in patients under 1 year of age, PFIC and biliary atresia is continuing in several other countries</a:t>
            </a:r>
            <a:r>
              <a:rPr lang="en-NZ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GB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CONTENT SUMMARY SLIDE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4062EB-125F-4640-9F57-D17CE31EB47C}" vid="{5434F8FD-ECF5-47FF-AA7D-A14BE0F5AB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AIR Template (Drugs)</Template>
  <TotalTime>280</TotalTime>
  <Words>241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Shirley</dc:creator>
  <cp:lastModifiedBy>Matt Shirley</cp:lastModifiedBy>
  <cp:revision>6</cp:revision>
  <dcterms:created xsi:type="dcterms:W3CDTF">2021-11-09T10:45:39Z</dcterms:created>
  <dcterms:modified xsi:type="dcterms:W3CDTF">2021-11-16T01:38:14Z</dcterms:modified>
</cp:coreProperties>
</file>