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2" r:id="rId7"/>
    <p:sldId id="263" r:id="rId8"/>
    <p:sldId id="264" r:id="rId9"/>
    <p:sldId id="274" r:id="rId10"/>
    <p:sldId id="275" r:id="rId11"/>
    <p:sldId id="265" r:id="rId12"/>
    <p:sldId id="267" r:id="rId13"/>
    <p:sldId id="271" r:id="rId14"/>
    <p:sldId id="273" r:id="rId15"/>
    <p:sldId id="272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pi Topchyan" userId="8ef014bc00b9e1c8" providerId="LiveId" clId="{2D46CD92-9119-4804-AA2E-5B8883B76051}"/>
    <pc:docChg chg="undo redo custSel modSld">
      <pc:chgData name="Arpi Topchyan" userId="8ef014bc00b9e1c8" providerId="LiveId" clId="{2D46CD92-9119-4804-AA2E-5B8883B76051}" dt="2020-02-03T13:12:29.870" v="266" actId="1076"/>
      <pc:docMkLst>
        <pc:docMk/>
      </pc:docMkLst>
      <pc:sldChg chg="modSp">
        <pc:chgData name="Arpi Topchyan" userId="8ef014bc00b9e1c8" providerId="LiveId" clId="{2D46CD92-9119-4804-AA2E-5B8883B76051}" dt="2020-02-03T12:40:18.830" v="0"/>
        <pc:sldMkLst>
          <pc:docMk/>
          <pc:sldMk cId="1089892516" sldId="260"/>
        </pc:sldMkLst>
        <pc:spChg chg="mod">
          <ac:chgData name="Arpi Topchyan" userId="8ef014bc00b9e1c8" providerId="LiveId" clId="{2D46CD92-9119-4804-AA2E-5B8883B76051}" dt="2020-02-03T12:40:18.830" v="0"/>
          <ac:spMkLst>
            <pc:docMk/>
            <pc:sldMk cId="1089892516" sldId="260"/>
            <ac:spMk id="3" creationId="{00000000-0000-0000-0000-000000000000}"/>
          </ac:spMkLst>
        </pc:spChg>
      </pc:sldChg>
      <pc:sldChg chg="modSp">
        <pc:chgData name="Arpi Topchyan" userId="8ef014bc00b9e1c8" providerId="LiveId" clId="{2D46CD92-9119-4804-AA2E-5B8883B76051}" dt="2020-02-03T12:52:48.081" v="35" actId="20577"/>
        <pc:sldMkLst>
          <pc:docMk/>
          <pc:sldMk cId="2079782646" sldId="262"/>
        </pc:sldMkLst>
        <pc:spChg chg="mod">
          <ac:chgData name="Arpi Topchyan" userId="8ef014bc00b9e1c8" providerId="LiveId" clId="{2D46CD92-9119-4804-AA2E-5B8883B76051}" dt="2020-02-03T12:40:30.558" v="2"/>
          <ac:spMkLst>
            <pc:docMk/>
            <pc:sldMk cId="2079782646" sldId="262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2:52:48.081" v="35" actId="20577"/>
          <ac:spMkLst>
            <pc:docMk/>
            <pc:sldMk cId="2079782646" sldId="262"/>
            <ac:spMk id="5" creationId="{00000000-0000-0000-0000-000000000000}"/>
          </ac:spMkLst>
        </pc:spChg>
      </pc:sldChg>
      <pc:sldChg chg="modSp">
        <pc:chgData name="Arpi Topchyan" userId="8ef014bc00b9e1c8" providerId="LiveId" clId="{2D46CD92-9119-4804-AA2E-5B8883B76051}" dt="2020-02-03T12:40:43.157" v="4"/>
        <pc:sldMkLst>
          <pc:docMk/>
          <pc:sldMk cId="2883334632" sldId="263"/>
        </pc:sldMkLst>
        <pc:spChg chg="mod">
          <ac:chgData name="Arpi Topchyan" userId="8ef014bc00b9e1c8" providerId="LiveId" clId="{2D46CD92-9119-4804-AA2E-5B8883B76051}" dt="2020-02-03T12:40:43.157" v="4"/>
          <ac:spMkLst>
            <pc:docMk/>
            <pc:sldMk cId="2883334632" sldId="263"/>
            <ac:spMk id="3" creationId="{00000000-0000-0000-0000-000000000000}"/>
          </ac:spMkLst>
        </pc:spChg>
      </pc:sldChg>
      <pc:sldChg chg="modSp">
        <pc:chgData name="Arpi Topchyan" userId="8ef014bc00b9e1c8" providerId="LiveId" clId="{2D46CD92-9119-4804-AA2E-5B8883B76051}" dt="2020-02-03T12:40:54.563" v="6"/>
        <pc:sldMkLst>
          <pc:docMk/>
          <pc:sldMk cId="149728198" sldId="264"/>
        </pc:sldMkLst>
        <pc:spChg chg="mod">
          <ac:chgData name="Arpi Topchyan" userId="8ef014bc00b9e1c8" providerId="LiveId" clId="{2D46CD92-9119-4804-AA2E-5B8883B76051}" dt="2020-02-03T12:40:54.563" v="6"/>
          <ac:spMkLst>
            <pc:docMk/>
            <pc:sldMk cId="149728198" sldId="264"/>
            <ac:spMk id="3" creationId="{00000000-0000-0000-0000-000000000000}"/>
          </ac:spMkLst>
        </pc:spChg>
      </pc:sldChg>
      <pc:sldChg chg="delSp modSp">
        <pc:chgData name="Arpi Topchyan" userId="8ef014bc00b9e1c8" providerId="LiveId" clId="{2D46CD92-9119-4804-AA2E-5B8883B76051}" dt="2020-02-03T13:11:34.310" v="260" actId="1076"/>
        <pc:sldMkLst>
          <pc:docMk/>
          <pc:sldMk cId="2946818097" sldId="265"/>
        </pc:sldMkLst>
        <pc:spChg chg="mod">
          <ac:chgData name="Arpi Topchyan" userId="8ef014bc00b9e1c8" providerId="LiveId" clId="{2D46CD92-9119-4804-AA2E-5B8883B76051}" dt="2020-02-03T13:11:34.310" v="260" actId="1076"/>
          <ac:spMkLst>
            <pc:docMk/>
            <pc:sldMk cId="2946818097" sldId="265"/>
            <ac:spMk id="2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2:40:59.440" v="7"/>
          <ac:spMkLst>
            <pc:docMk/>
            <pc:sldMk cId="2946818097" sldId="265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8:52.579" v="233" actId="404"/>
          <ac:spMkLst>
            <pc:docMk/>
            <pc:sldMk cId="2946818097" sldId="265"/>
            <ac:spMk id="5" creationId="{00000000-0000-0000-0000-000000000000}"/>
          </ac:spMkLst>
        </pc:spChg>
        <pc:spChg chg="del mod">
          <ac:chgData name="Arpi Topchyan" userId="8ef014bc00b9e1c8" providerId="LiveId" clId="{2D46CD92-9119-4804-AA2E-5B8883B76051}" dt="2020-02-03T12:55:30.175" v="70"/>
          <ac:spMkLst>
            <pc:docMk/>
            <pc:sldMk cId="2946818097" sldId="265"/>
            <ac:spMk id="8" creationId="{2DA81286-AF4F-4E7F-A040-8D8E46D79622}"/>
          </ac:spMkLst>
        </pc:spChg>
      </pc:sldChg>
      <pc:sldChg chg="modSp">
        <pc:chgData name="Arpi Topchyan" userId="8ef014bc00b9e1c8" providerId="LiveId" clId="{2D46CD92-9119-4804-AA2E-5B8883B76051}" dt="2020-02-03T13:12:29.870" v="266" actId="1076"/>
        <pc:sldMkLst>
          <pc:docMk/>
          <pc:sldMk cId="1593376369" sldId="266"/>
        </pc:sldMkLst>
        <pc:spChg chg="mod">
          <ac:chgData name="Arpi Topchyan" userId="8ef014bc00b9e1c8" providerId="LiveId" clId="{2D46CD92-9119-4804-AA2E-5B8883B76051}" dt="2020-02-03T13:11:29.239" v="259" actId="1076"/>
          <ac:spMkLst>
            <pc:docMk/>
            <pc:sldMk cId="1593376369" sldId="266"/>
            <ac:spMk id="2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2:41:04.806" v="8"/>
          <ac:spMkLst>
            <pc:docMk/>
            <pc:sldMk cId="1593376369" sldId="266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10:36.374" v="258" actId="20577"/>
          <ac:spMkLst>
            <pc:docMk/>
            <pc:sldMk cId="1593376369" sldId="266"/>
            <ac:spMk id="5" creationId="{00000000-0000-0000-0000-000000000000}"/>
          </ac:spMkLst>
        </pc:spChg>
        <pc:picChg chg="mod">
          <ac:chgData name="Arpi Topchyan" userId="8ef014bc00b9e1c8" providerId="LiveId" clId="{2D46CD92-9119-4804-AA2E-5B8883B76051}" dt="2020-02-03T13:12:29.870" v="266" actId="1076"/>
          <ac:picMkLst>
            <pc:docMk/>
            <pc:sldMk cId="1593376369" sldId="266"/>
            <ac:picMk id="11" creationId="{89DE8445-6DC1-4407-BD70-EC1B11B82188}"/>
          </ac:picMkLst>
        </pc:picChg>
      </pc:sldChg>
      <pc:sldChg chg="modSp">
        <pc:chgData name="Arpi Topchyan" userId="8ef014bc00b9e1c8" providerId="LiveId" clId="{2D46CD92-9119-4804-AA2E-5B8883B76051}" dt="2020-02-03T13:05:27.367" v="198" actId="1076"/>
        <pc:sldMkLst>
          <pc:docMk/>
          <pc:sldMk cId="1514158967" sldId="267"/>
        </pc:sldMkLst>
        <pc:spChg chg="mod">
          <ac:chgData name="Arpi Topchyan" userId="8ef014bc00b9e1c8" providerId="LiveId" clId="{2D46CD92-9119-4804-AA2E-5B8883B76051}" dt="2020-02-03T13:05:07.703" v="193" actId="1076"/>
          <ac:spMkLst>
            <pc:docMk/>
            <pc:sldMk cId="1514158967" sldId="267"/>
            <ac:spMk id="2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2:41:09.671" v="9"/>
          <ac:spMkLst>
            <pc:docMk/>
            <pc:sldMk cId="1514158967" sldId="267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5:14.758" v="194" actId="1076"/>
          <ac:spMkLst>
            <pc:docMk/>
            <pc:sldMk cId="1514158967" sldId="267"/>
            <ac:spMk id="5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5:27.367" v="198" actId="1076"/>
          <ac:spMkLst>
            <pc:docMk/>
            <pc:sldMk cId="1514158967" sldId="267"/>
            <ac:spMk id="6" creationId="{E9779658-7DAB-4EFF-928E-16E44F388540}"/>
          </ac:spMkLst>
        </pc:spChg>
      </pc:sldChg>
      <pc:sldChg chg="modSp">
        <pc:chgData name="Arpi Topchyan" userId="8ef014bc00b9e1c8" providerId="LiveId" clId="{2D46CD92-9119-4804-AA2E-5B8883B76051}" dt="2020-02-03T13:08:34.290" v="231" actId="404"/>
        <pc:sldMkLst>
          <pc:docMk/>
          <pc:sldMk cId="602576183" sldId="271"/>
        </pc:sldMkLst>
        <pc:spChg chg="mod">
          <ac:chgData name="Arpi Topchyan" userId="8ef014bc00b9e1c8" providerId="LiveId" clId="{2D46CD92-9119-4804-AA2E-5B8883B76051}" dt="2020-02-03T12:41:18.525" v="10"/>
          <ac:spMkLst>
            <pc:docMk/>
            <pc:sldMk cId="602576183" sldId="271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8:34.290" v="231" actId="404"/>
          <ac:spMkLst>
            <pc:docMk/>
            <pc:sldMk cId="602576183" sldId="271"/>
            <ac:spMk id="5" creationId="{00000000-0000-0000-0000-000000000000}"/>
          </ac:spMkLst>
        </pc:spChg>
      </pc:sldChg>
      <pc:sldChg chg="modSp">
        <pc:chgData name="Arpi Topchyan" userId="8ef014bc00b9e1c8" providerId="LiveId" clId="{2D46CD92-9119-4804-AA2E-5B8883B76051}" dt="2020-02-03T13:07:21.281" v="221" actId="404"/>
        <pc:sldMkLst>
          <pc:docMk/>
          <pc:sldMk cId="1952933371" sldId="272"/>
        </pc:sldMkLst>
        <pc:spChg chg="mod">
          <ac:chgData name="Arpi Topchyan" userId="8ef014bc00b9e1c8" providerId="LiveId" clId="{2D46CD92-9119-4804-AA2E-5B8883B76051}" dt="2020-02-03T12:41:38.603" v="14"/>
          <ac:spMkLst>
            <pc:docMk/>
            <pc:sldMk cId="1952933371" sldId="272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7:21.281" v="221" actId="404"/>
          <ac:spMkLst>
            <pc:docMk/>
            <pc:sldMk cId="1952933371" sldId="272"/>
            <ac:spMk id="5" creationId="{00000000-0000-0000-0000-000000000000}"/>
          </ac:spMkLst>
        </pc:spChg>
      </pc:sldChg>
      <pc:sldChg chg="modSp">
        <pc:chgData name="Arpi Topchyan" userId="8ef014bc00b9e1c8" providerId="LiveId" clId="{2D46CD92-9119-4804-AA2E-5B8883B76051}" dt="2020-02-03T13:06:52.840" v="216" actId="6549"/>
        <pc:sldMkLst>
          <pc:docMk/>
          <pc:sldMk cId="246757471" sldId="273"/>
        </pc:sldMkLst>
        <pc:spChg chg="mod">
          <ac:chgData name="Arpi Topchyan" userId="8ef014bc00b9e1c8" providerId="LiveId" clId="{2D46CD92-9119-4804-AA2E-5B8883B76051}" dt="2020-02-03T13:05:54.001" v="200" actId="403"/>
          <ac:spMkLst>
            <pc:docMk/>
            <pc:sldMk cId="246757471" sldId="273"/>
            <ac:spMk id="2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2:41:23.210" v="11"/>
          <ac:spMkLst>
            <pc:docMk/>
            <pc:sldMk cId="246757471" sldId="273"/>
            <ac:spMk id="3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6:52.840" v="216" actId="6549"/>
          <ac:spMkLst>
            <pc:docMk/>
            <pc:sldMk cId="246757471" sldId="273"/>
            <ac:spMk id="5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6:29.232" v="208" actId="1076"/>
          <ac:spMkLst>
            <pc:docMk/>
            <pc:sldMk cId="246757471" sldId="273"/>
            <ac:spMk id="6" creationId="{00000000-0000-0000-0000-000000000000}"/>
          </ac:spMkLst>
        </pc:spChg>
        <pc:spChg chg="mod">
          <ac:chgData name="Arpi Topchyan" userId="8ef014bc00b9e1c8" providerId="LiveId" clId="{2D46CD92-9119-4804-AA2E-5B8883B76051}" dt="2020-02-03T13:06:37.323" v="214" actId="27636"/>
          <ac:spMkLst>
            <pc:docMk/>
            <pc:sldMk cId="246757471" sldId="273"/>
            <ac:spMk id="7" creationId="{00000000-0000-0000-0000-000000000000}"/>
          </ac:spMkLst>
        </pc:spChg>
      </pc:sldChg>
    </pc:docChg>
  </pc:docChgLst>
  <pc:docChgLst>
    <pc:chgData name="Arpi" userId="8ef014bc00b9e1c8" providerId="LiveId" clId="{244C6645-C2F5-451A-B186-B717D9518394}"/>
    <pc:docChg chg="undo custSel addSld delSld modSld">
      <pc:chgData name="Arpi" userId="8ef014bc00b9e1c8" providerId="LiveId" clId="{244C6645-C2F5-451A-B186-B717D9518394}" dt="2021-08-31T13:37:25.214" v="1215" actId="2711"/>
      <pc:docMkLst>
        <pc:docMk/>
      </pc:docMkLst>
      <pc:sldChg chg="modSp mod">
        <pc:chgData name="Arpi" userId="8ef014bc00b9e1c8" providerId="LiveId" clId="{244C6645-C2F5-451A-B186-B717D9518394}" dt="2021-08-31T13:35:22.583" v="1192" actId="2711"/>
        <pc:sldMkLst>
          <pc:docMk/>
          <pc:sldMk cId="1089892516" sldId="260"/>
        </pc:sldMkLst>
        <pc:spChg chg="mod">
          <ac:chgData name="Arpi" userId="8ef014bc00b9e1c8" providerId="LiveId" clId="{244C6645-C2F5-451A-B186-B717D9518394}" dt="2021-08-31T13:35:12.770" v="1190" actId="2711"/>
          <ac:spMkLst>
            <pc:docMk/>
            <pc:sldMk cId="1089892516" sldId="260"/>
            <ac:spMk id="2" creationId="{00000000-0000-0000-0000-000000000000}"/>
          </ac:spMkLst>
        </pc:spChg>
        <pc:spChg chg="mod">
          <ac:chgData name="Arpi" userId="8ef014bc00b9e1c8" providerId="LiveId" clId="{244C6645-C2F5-451A-B186-B717D9518394}" dt="2021-08-31T13:35:22.583" v="1192" actId="2711"/>
          <ac:spMkLst>
            <pc:docMk/>
            <pc:sldMk cId="1089892516" sldId="260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5:18.205" v="1191" actId="2711"/>
          <ac:spMkLst>
            <pc:docMk/>
            <pc:sldMk cId="1089892516" sldId="260"/>
            <ac:spMk id="4" creationId="{00000000-0000-0000-0000-000000000000}"/>
          </ac:spMkLst>
        </pc:spChg>
      </pc:sldChg>
      <pc:sldChg chg="modSp mod">
        <pc:chgData name="Arpi" userId="8ef014bc00b9e1c8" providerId="LiveId" clId="{244C6645-C2F5-451A-B186-B717D9518394}" dt="2021-08-31T13:35:35.078" v="1194" actId="2711"/>
        <pc:sldMkLst>
          <pc:docMk/>
          <pc:sldMk cId="2079782646" sldId="262"/>
        </pc:sldMkLst>
        <pc:spChg chg="mod">
          <ac:chgData name="Arpi" userId="8ef014bc00b9e1c8" providerId="LiveId" clId="{244C6645-C2F5-451A-B186-B717D9518394}" dt="2021-08-31T13:35:35.078" v="1194" actId="2711"/>
          <ac:spMkLst>
            <pc:docMk/>
            <pc:sldMk cId="2079782646" sldId="262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5:29.866" v="1193" actId="2711"/>
          <ac:spMkLst>
            <pc:docMk/>
            <pc:sldMk cId="2079782646" sldId="262"/>
            <ac:spMk id="5" creationId="{00000000-0000-0000-0000-000000000000}"/>
          </ac:spMkLst>
        </pc:spChg>
      </pc:sldChg>
      <pc:sldChg chg="modSp mod">
        <pc:chgData name="Arpi" userId="8ef014bc00b9e1c8" providerId="LiveId" clId="{244C6645-C2F5-451A-B186-B717D9518394}" dt="2021-08-31T13:36:14.002" v="1202" actId="2711"/>
        <pc:sldMkLst>
          <pc:docMk/>
          <pc:sldMk cId="2883334632" sldId="263"/>
        </pc:sldMkLst>
        <pc:spChg chg="mod">
          <ac:chgData name="Arpi" userId="8ef014bc00b9e1c8" providerId="LiveId" clId="{244C6645-C2F5-451A-B186-B717D9518394}" dt="2021-08-31T13:36:14.002" v="1202" actId="2711"/>
          <ac:spMkLst>
            <pc:docMk/>
            <pc:sldMk cId="2883334632" sldId="263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6:02.177" v="1201" actId="403"/>
          <ac:spMkLst>
            <pc:docMk/>
            <pc:sldMk cId="2883334632" sldId="263"/>
            <ac:spMk id="5" creationId="{00000000-0000-0000-0000-000000000000}"/>
          </ac:spMkLst>
        </pc:spChg>
      </pc:sldChg>
      <pc:sldChg chg="modSp mod">
        <pc:chgData name="Arpi" userId="8ef014bc00b9e1c8" providerId="LiveId" clId="{244C6645-C2F5-451A-B186-B717D9518394}" dt="2021-08-31T13:36:27.946" v="1207" actId="14100"/>
        <pc:sldMkLst>
          <pc:docMk/>
          <pc:sldMk cId="149728198" sldId="264"/>
        </pc:sldMkLst>
        <pc:spChg chg="mod">
          <ac:chgData name="Arpi" userId="8ef014bc00b9e1c8" providerId="LiveId" clId="{244C6645-C2F5-451A-B186-B717D9518394}" dt="2021-08-31T12:56:03.857" v="296" actId="14100"/>
          <ac:spMkLst>
            <pc:docMk/>
            <pc:sldMk cId="149728198" sldId="264"/>
            <ac:spMk id="2" creationId="{00000000-0000-0000-0000-000000000000}"/>
          </ac:spMkLst>
        </pc:spChg>
        <pc:spChg chg="mod">
          <ac:chgData name="Arpi" userId="8ef014bc00b9e1c8" providerId="LiveId" clId="{244C6645-C2F5-451A-B186-B717D9518394}" dt="2021-08-31T13:36:18.662" v="1203" actId="2711"/>
          <ac:spMkLst>
            <pc:docMk/>
            <pc:sldMk cId="149728198" sldId="264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2:55:25.134" v="279" actId="26606"/>
          <ac:spMkLst>
            <pc:docMk/>
            <pc:sldMk cId="149728198" sldId="264"/>
            <ac:spMk id="4" creationId="{00000000-0000-0000-0000-000000000000}"/>
          </ac:spMkLst>
        </pc:spChg>
        <pc:spChg chg="mod">
          <ac:chgData name="Arpi" userId="8ef014bc00b9e1c8" providerId="LiveId" clId="{244C6645-C2F5-451A-B186-B717D9518394}" dt="2021-08-31T13:36:27.946" v="1207" actId="14100"/>
          <ac:spMkLst>
            <pc:docMk/>
            <pc:sldMk cId="149728198" sldId="264"/>
            <ac:spMk id="5" creationId="{00000000-0000-0000-0000-000000000000}"/>
          </ac:spMkLst>
        </pc:spChg>
        <pc:picChg chg="mod">
          <ac:chgData name="Arpi" userId="8ef014bc00b9e1c8" providerId="LiveId" clId="{244C6645-C2F5-451A-B186-B717D9518394}" dt="2021-08-31T12:56:13.824" v="299" actId="14100"/>
          <ac:picMkLst>
            <pc:docMk/>
            <pc:sldMk cId="149728198" sldId="264"/>
            <ac:picMk id="10" creationId="{B5D08B16-47CA-4EE5-A3A3-449FDC5DE175}"/>
          </ac:picMkLst>
        </pc:picChg>
      </pc:sldChg>
      <pc:sldChg chg="addSp delSp modSp mod">
        <pc:chgData name="Arpi" userId="8ef014bc00b9e1c8" providerId="LiveId" clId="{244C6645-C2F5-451A-B186-B717D9518394}" dt="2021-08-31T13:36:52.833" v="1210" actId="2711"/>
        <pc:sldMkLst>
          <pc:docMk/>
          <pc:sldMk cId="2946818097" sldId="265"/>
        </pc:sldMkLst>
        <pc:spChg chg="mod">
          <ac:chgData name="Arpi" userId="8ef014bc00b9e1c8" providerId="LiveId" clId="{244C6645-C2F5-451A-B186-B717D9518394}" dt="2021-08-31T13:36:52.833" v="1210" actId="2711"/>
          <ac:spMkLst>
            <pc:docMk/>
            <pc:sldMk cId="2946818097" sldId="265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27:33.970" v="1003" actId="20577"/>
          <ac:spMkLst>
            <pc:docMk/>
            <pc:sldMk cId="2946818097" sldId="265"/>
            <ac:spMk id="5" creationId="{00000000-0000-0000-0000-000000000000}"/>
          </ac:spMkLst>
        </pc:spChg>
        <pc:spChg chg="add del">
          <ac:chgData name="Arpi" userId="8ef014bc00b9e1c8" providerId="LiveId" clId="{244C6645-C2F5-451A-B186-B717D9518394}" dt="2021-08-31T12:34:54.350" v="38" actId="22"/>
          <ac:spMkLst>
            <pc:docMk/>
            <pc:sldMk cId="2946818097" sldId="265"/>
            <ac:spMk id="9" creationId="{D6FA62A8-8312-4E44-BD3B-C8369677720D}"/>
          </ac:spMkLst>
        </pc:spChg>
        <pc:picChg chg="del">
          <ac:chgData name="Arpi" userId="8ef014bc00b9e1c8" providerId="LiveId" clId="{244C6645-C2F5-451A-B186-B717D9518394}" dt="2021-08-31T13:10:36.633" v="505" actId="478"/>
          <ac:picMkLst>
            <pc:docMk/>
            <pc:sldMk cId="2946818097" sldId="265"/>
            <ac:picMk id="11" creationId="{C2E3A04F-0E20-4A9A-9C6C-1E46F04056B2}"/>
          </ac:picMkLst>
        </pc:picChg>
        <pc:picChg chg="del">
          <ac:chgData name="Arpi" userId="8ef014bc00b9e1c8" providerId="LiveId" clId="{244C6645-C2F5-451A-B186-B717D9518394}" dt="2021-08-31T13:10:38.056" v="506" actId="478"/>
          <ac:picMkLst>
            <pc:docMk/>
            <pc:sldMk cId="2946818097" sldId="265"/>
            <ac:picMk id="13" creationId="{CB5ECF63-E30E-4594-A3C7-1A328805D752}"/>
          </ac:picMkLst>
        </pc:picChg>
      </pc:sldChg>
      <pc:sldChg chg="modSp del mod">
        <pc:chgData name="Arpi" userId="8ef014bc00b9e1c8" providerId="LiveId" clId="{244C6645-C2F5-451A-B186-B717D9518394}" dt="2021-08-31T13:13:57.850" v="667" actId="2696"/>
        <pc:sldMkLst>
          <pc:docMk/>
          <pc:sldMk cId="1593376369" sldId="266"/>
        </pc:sldMkLst>
        <pc:spChg chg="mod">
          <ac:chgData name="Arpi" userId="8ef014bc00b9e1c8" providerId="LiveId" clId="{244C6645-C2F5-451A-B186-B717D9518394}" dt="2021-08-31T12:35:03.622" v="39"/>
          <ac:spMkLst>
            <pc:docMk/>
            <pc:sldMk cId="1593376369" sldId="266"/>
            <ac:spMk id="3" creationId="{00000000-0000-0000-0000-000000000000}"/>
          </ac:spMkLst>
        </pc:spChg>
      </pc:sldChg>
      <pc:sldChg chg="delSp modSp mod">
        <pc:chgData name="Arpi" userId="8ef014bc00b9e1c8" providerId="LiveId" clId="{244C6645-C2F5-451A-B186-B717D9518394}" dt="2021-08-31T13:37:03.213" v="1212" actId="1076"/>
        <pc:sldMkLst>
          <pc:docMk/>
          <pc:sldMk cId="1514158967" sldId="267"/>
        </pc:sldMkLst>
        <pc:spChg chg="mod">
          <ac:chgData name="Arpi" userId="8ef014bc00b9e1c8" providerId="LiveId" clId="{244C6645-C2F5-451A-B186-B717D9518394}" dt="2021-08-31T13:37:03.213" v="1212" actId="1076"/>
          <ac:spMkLst>
            <pc:docMk/>
            <pc:sldMk cId="1514158967" sldId="267"/>
            <ac:spMk id="2" creationId="{00000000-0000-0000-0000-000000000000}"/>
          </ac:spMkLst>
        </pc:spChg>
        <pc:spChg chg="mod">
          <ac:chgData name="Arpi" userId="8ef014bc00b9e1c8" providerId="LiveId" clId="{244C6645-C2F5-451A-B186-B717D9518394}" dt="2021-08-31T13:36:58.358" v="1211" actId="2711"/>
          <ac:spMkLst>
            <pc:docMk/>
            <pc:sldMk cId="1514158967" sldId="267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2:48.986" v="1166" actId="20577"/>
          <ac:spMkLst>
            <pc:docMk/>
            <pc:sldMk cId="1514158967" sldId="267"/>
            <ac:spMk id="5" creationId="{00000000-0000-0000-0000-000000000000}"/>
          </ac:spMkLst>
        </pc:spChg>
        <pc:spChg chg="del">
          <ac:chgData name="Arpi" userId="8ef014bc00b9e1c8" providerId="LiveId" clId="{244C6645-C2F5-451A-B186-B717D9518394}" dt="2021-08-31T13:20:48.569" v="856" actId="478"/>
          <ac:spMkLst>
            <pc:docMk/>
            <pc:sldMk cId="1514158967" sldId="267"/>
            <ac:spMk id="6" creationId="{E9779658-7DAB-4EFF-928E-16E44F388540}"/>
          </ac:spMkLst>
        </pc:spChg>
      </pc:sldChg>
      <pc:sldChg chg="modSp mod">
        <pc:chgData name="Arpi" userId="8ef014bc00b9e1c8" providerId="LiveId" clId="{244C6645-C2F5-451A-B186-B717D9518394}" dt="2021-08-31T13:37:08.375" v="1213" actId="2711"/>
        <pc:sldMkLst>
          <pc:docMk/>
          <pc:sldMk cId="602576183" sldId="271"/>
        </pc:sldMkLst>
        <pc:spChg chg="mod">
          <ac:chgData name="Arpi" userId="8ef014bc00b9e1c8" providerId="LiveId" clId="{244C6645-C2F5-451A-B186-B717D9518394}" dt="2021-08-31T13:37:08.375" v="1213" actId="2711"/>
          <ac:spMkLst>
            <pc:docMk/>
            <pc:sldMk cId="602576183" sldId="271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2:54.659" v="1168" actId="20577"/>
          <ac:spMkLst>
            <pc:docMk/>
            <pc:sldMk cId="602576183" sldId="271"/>
            <ac:spMk id="5" creationId="{00000000-0000-0000-0000-000000000000}"/>
          </ac:spMkLst>
        </pc:spChg>
      </pc:sldChg>
      <pc:sldChg chg="modSp mod">
        <pc:chgData name="Arpi" userId="8ef014bc00b9e1c8" providerId="LiveId" clId="{244C6645-C2F5-451A-B186-B717D9518394}" dt="2021-08-31T13:37:25.214" v="1215" actId="2711"/>
        <pc:sldMkLst>
          <pc:docMk/>
          <pc:sldMk cId="1952933371" sldId="272"/>
        </pc:sldMkLst>
        <pc:spChg chg="mod">
          <ac:chgData name="Arpi" userId="8ef014bc00b9e1c8" providerId="LiveId" clId="{244C6645-C2F5-451A-B186-B717D9518394}" dt="2021-08-31T13:37:25.214" v="1215" actId="2711"/>
          <ac:spMkLst>
            <pc:docMk/>
            <pc:sldMk cId="1952933371" sldId="272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4:41.198" v="1188" actId="1076"/>
          <ac:spMkLst>
            <pc:docMk/>
            <pc:sldMk cId="1952933371" sldId="272"/>
            <ac:spMk id="5" creationId="{00000000-0000-0000-0000-000000000000}"/>
          </ac:spMkLst>
        </pc:spChg>
      </pc:sldChg>
      <pc:sldChg chg="addSp delSp modSp mod">
        <pc:chgData name="Arpi" userId="8ef014bc00b9e1c8" providerId="LiveId" clId="{244C6645-C2F5-451A-B186-B717D9518394}" dt="2021-08-31T13:37:15.553" v="1214" actId="2711"/>
        <pc:sldMkLst>
          <pc:docMk/>
          <pc:sldMk cId="246757471" sldId="273"/>
        </pc:sldMkLst>
        <pc:spChg chg="mod">
          <ac:chgData name="Arpi" userId="8ef014bc00b9e1c8" providerId="LiveId" clId="{244C6645-C2F5-451A-B186-B717D9518394}" dt="2021-08-31T13:37:15.553" v="1214" actId="2711"/>
          <ac:spMkLst>
            <pc:docMk/>
            <pc:sldMk cId="246757471" sldId="273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31:35.988" v="1146" actId="113"/>
          <ac:spMkLst>
            <pc:docMk/>
            <pc:sldMk cId="246757471" sldId="273"/>
            <ac:spMk id="5" creationId="{00000000-0000-0000-0000-000000000000}"/>
          </ac:spMkLst>
        </pc:spChg>
        <pc:spChg chg="mod">
          <ac:chgData name="Arpi" userId="8ef014bc00b9e1c8" providerId="LiveId" clId="{244C6645-C2F5-451A-B186-B717D9518394}" dt="2021-08-31T13:31:46.270" v="1155" actId="2711"/>
          <ac:spMkLst>
            <pc:docMk/>
            <pc:sldMk cId="246757471" sldId="273"/>
            <ac:spMk id="6" creationId="{00000000-0000-0000-0000-000000000000}"/>
          </ac:spMkLst>
        </pc:spChg>
        <pc:spChg chg="mod">
          <ac:chgData name="Arpi" userId="8ef014bc00b9e1c8" providerId="LiveId" clId="{244C6645-C2F5-451A-B186-B717D9518394}" dt="2021-08-31T13:32:01.386" v="1160" actId="27636"/>
          <ac:spMkLst>
            <pc:docMk/>
            <pc:sldMk cId="246757471" sldId="273"/>
            <ac:spMk id="7" creationId="{00000000-0000-0000-0000-000000000000}"/>
          </ac:spMkLst>
        </pc:spChg>
        <pc:spChg chg="add del mod">
          <ac:chgData name="Arpi" userId="8ef014bc00b9e1c8" providerId="LiveId" clId="{244C6645-C2F5-451A-B186-B717D9518394}" dt="2021-08-31T13:30:18.205" v="1101" actId="21"/>
          <ac:spMkLst>
            <pc:docMk/>
            <pc:sldMk cId="246757471" sldId="273"/>
            <ac:spMk id="9" creationId="{F4F618A7-DA68-407D-9CF9-9953DC92EB19}"/>
          </ac:spMkLst>
        </pc:spChg>
        <pc:spChg chg="add del mod">
          <ac:chgData name="Arpi" userId="8ef014bc00b9e1c8" providerId="LiveId" clId="{244C6645-C2F5-451A-B186-B717D9518394}" dt="2021-08-31T13:30:37.770" v="1108" actId="478"/>
          <ac:spMkLst>
            <pc:docMk/>
            <pc:sldMk cId="246757471" sldId="273"/>
            <ac:spMk id="14" creationId="{FBDFE516-EC47-495E-A7DC-9FC7139D45D2}"/>
          </ac:spMkLst>
        </pc:spChg>
        <pc:spChg chg="add del mod">
          <ac:chgData name="Arpi" userId="8ef014bc00b9e1c8" providerId="LiveId" clId="{244C6645-C2F5-451A-B186-B717D9518394}" dt="2021-08-31T13:30:54.808" v="1113" actId="21"/>
          <ac:spMkLst>
            <pc:docMk/>
            <pc:sldMk cId="246757471" sldId="273"/>
            <ac:spMk id="16" creationId="{3FBF9EFB-90E3-400E-BF02-F2840734B2E6}"/>
          </ac:spMkLst>
        </pc:spChg>
        <pc:picChg chg="del">
          <ac:chgData name="Arpi" userId="8ef014bc00b9e1c8" providerId="LiveId" clId="{244C6645-C2F5-451A-B186-B717D9518394}" dt="2021-08-31T13:30:25.098" v="1105" actId="478"/>
          <ac:picMkLst>
            <pc:docMk/>
            <pc:sldMk cId="246757471" sldId="273"/>
            <ac:picMk id="11" creationId="{8EB8498E-4C24-470E-9268-758EE4A5E7C5}"/>
          </ac:picMkLst>
        </pc:picChg>
        <pc:picChg chg="del">
          <ac:chgData name="Arpi" userId="8ef014bc00b9e1c8" providerId="LiveId" clId="{244C6645-C2F5-451A-B186-B717D9518394}" dt="2021-08-31T13:30:52.189" v="1112" actId="478"/>
          <ac:picMkLst>
            <pc:docMk/>
            <pc:sldMk cId="246757471" sldId="273"/>
            <ac:picMk id="12" creationId="{52FB85E6-5260-44E6-938C-B64AFA2432F2}"/>
          </ac:picMkLst>
        </pc:picChg>
        <pc:picChg chg="del">
          <ac:chgData name="Arpi" userId="8ef014bc00b9e1c8" providerId="LiveId" clId="{244C6645-C2F5-451A-B186-B717D9518394}" dt="2021-08-31T13:30:11.831" v="1100" actId="478"/>
          <ac:picMkLst>
            <pc:docMk/>
            <pc:sldMk cId="246757471" sldId="273"/>
            <ac:picMk id="13" creationId="{66317E1D-F528-4F45-BE15-B8743EF22AC3}"/>
          </ac:picMkLst>
        </pc:picChg>
      </pc:sldChg>
      <pc:sldChg chg="addSp delSp modSp add mod">
        <pc:chgData name="Arpi" userId="8ef014bc00b9e1c8" providerId="LiveId" clId="{244C6645-C2F5-451A-B186-B717D9518394}" dt="2021-08-31T13:36:36.621" v="1208" actId="2711"/>
        <pc:sldMkLst>
          <pc:docMk/>
          <pc:sldMk cId="881214096" sldId="274"/>
        </pc:sldMkLst>
        <pc:spChg chg="mod">
          <ac:chgData name="Arpi" userId="8ef014bc00b9e1c8" providerId="LiveId" clId="{244C6645-C2F5-451A-B186-B717D9518394}" dt="2021-08-31T13:36:36.621" v="1208" actId="2711"/>
          <ac:spMkLst>
            <pc:docMk/>
            <pc:sldMk cId="881214096" sldId="274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2:59:42.821" v="435" actId="14100"/>
          <ac:spMkLst>
            <pc:docMk/>
            <pc:sldMk cId="881214096" sldId="274"/>
            <ac:spMk id="5" creationId="{00000000-0000-0000-0000-000000000000}"/>
          </ac:spMkLst>
        </pc:spChg>
        <pc:picChg chg="add del mod">
          <ac:chgData name="Arpi" userId="8ef014bc00b9e1c8" providerId="LiveId" clId="{244C6645-C2F5-451A-B186-B717D9518394}" dt="2021-08-31T12:58:29.393" v="414" actId="931"/>
          <ac:picMkLst>
            <pc:docMk/>
            <pc:sldMk cId="881214096" sldId="274"/>
            <ac:picMk id="7" creationId="{3E567B88-7966-4013-8D27-30F1C3EFF80A}"/>
          </ac:picMkLst>
        </pc:picChg>
        <pc:picChg chg="add mod">
          <ac:chgData name="Arpi" userId="8ef014bc00b9e1c8" providerId="LiveId" clId="{244C6645-C2F5-451A-B186-B717D9518394}" dt="2021-08-31T13:01:04.918" v="441" actId="14100"/>
          <ac:picMkLst>
            <pc:docMk/>
            <pc:sldMk cId="881214096" sldId="274"/>
            <ac:picMk id="9" creationId="{1FB8E2C2-E098-4D0D-8179-BA97CC5AF831}"/>
          </ac:picMkLst>
        </pc:picChg>
        <pc:picChg chg="del">
          <ac:chgData name="Arpi" userId="8ef014bc00b9e1c8" providerId="LiveId" clId="{244C6645-C2F5-451A-B186-B717D9518394}" dt="2021-08-31T12:57:23.435" v="398" actId="478"/>
          <ac:picMkLst>
            <pc:docMk/>
            <pc:sldMk cId="881214096" sldId="274"/>
            <ac:picMk id="10" creationId="{B5D08B16-47CA-4EE5-A3A3-449FDC5DE175}"/>
          </ac:picMkLst>
        </pc:picChg>
      </pc:sldChg>
      <pc:sldChg chg="modSp add mod">
        <pc:chgData name="Arpi" userId="8ef014bc00b9e1c8" providerId="LiveId" clId="{244C6645-C2F5-451A-B186-B717D9518394}" dt="2021-08-31T13:36:44.123" v="1209" actId="2711"/>
        <pc:sldMkLst>
          <pc:docMk/>
          <pc:sldMk cId="3506105508" sldId="275"/>
        </pc:sldMkLst>
        <pc:spChg chg="mod">
          <ac:chgData name="Arpi" userId="8ef014bc00b9e1c8" providerId="LiveId" clId="{244C6645-C2F5-451A-B186-B717D9518394}" dt="2021-08-31T13:36:44.123" v="1209" actId="2711"/>
          <ac:spMkLst>
            <pc:docMk/>
            <pc:sldMk cId="3506105508" sldId="275"/>
            <ac:spMk id="3" creationId="{00000000-0000-0000-0000-000000000000}"/>
          </ac:spMkLst>
        </pc:spChg>
        <pc:spChg chg="mod">
          <ac:chgData name="Arpi" userId="8ef014bc00b9e1c8" providerId="LiveId" clId="{244C6645-C2F5-451A-B186-B717D9518394}" dt="2021-08-31T13:06:33.009" v="450" actId="2711"/>
          <ac:spMkLst>
            <pc:docMk/>
            <pc:sldMk cId="3506105508" sldId="275"/>
            <ac:spMk id="5" creationId="{00000000-0000-0000-0000-000000000000}"/>
          </ac:spMkLst>
        </pc:spChg>
      </pc:sldChg>
    </pc:docChg>
  </pc:docChgLst>
  <pc:docChgLst>
    <pc:chgData name="Arpi Topchyan" userId="8ef014bc00b9e1c8" providerId="LiveId" clId="{6AA645DE-801B-4382-95AB-3CC0BDA6BC85}"/>
    <pc:docChg chg="undo custSel addSld delSld modSld">
      <pc:chgData name="Arpi Topchyan" userId="8ef014bc00b9e1c8" providerId="LiveId" clId="{6AA645DE-801B-4382-95AB-3CC0BDA6BC85}" dt="2019-07-18T14:59:54.118" v="1605" actId="20577"/>
      <pc:docMkLst>
        <pc:docMk/>
      </pc:docMkLst>
      <pc:sldChg chg="modSp">
        <pc:chgData name="Arpi Topchyan" userId="8ef014bc00b9e1c8" providerId="LiveId" clId="{6AA645DE-801B-4382-95AB-3CC0BDA6BC85}" dt="2019-07-16T07:49:13.603" v="491" actId="20577"/>
        <pc:sldMkLst>
          <pc:docMk/>
          <pc:sldMk cId="1089892516" sldId="260"/>
        </pc:sldMkLst>
        <pc:spChg chg="mod">
          <ac:chgData name="Arpi Topchyan" userId="8ef014bc00b9e1c8" providerId="LiveId" clId="{6AA645DE-801B-4382-95AB-3CC0BDA6BC85}" dt="2019-07-16T07:49:13.603" v="491" actId="20577"/>
          <ac:spMkLst>
            <pc:docMk/>
            <pc:sldMk cId="1089892516" sldId="260"/>
            <ac:spMk id="2" creationId="{00000000-0000-0000-0000-000000000000}"/>
          </ac:spMkLst>
        </pc:spChg>
      </pc:sldChg>
      <pc:sldChg chg="modSp">
        <pc:chgData name="Arpi Topchyan" userId="8ef014bc00b9e1c8" providerId="LiveId" clId="{6AA645DE-801B-4382-95AB-3CC0BDA6BC85}" dt="2019-07-16T08:16:53.549" v="726" actId="20577"/>
        <pc:sldMkLst>
          <pc:docMk/>
          <pc:sldMk cId="2883334632" sldId="263"/>
        </pc:sldMkLst>
        <pc:spChg chg="mod">
          <ac:chgData name="Arpi Topchyan" userId="8ef014bc00b9e1c8" providerId="LiveId" clId="{6AA645DE-801B-4382-95AB-3CC0BDA6BC85}" dt="2019-07-16T08:16:53.549" v="726" actId="20577"/>
          <ac:spMkLst>
            <pc:docMk/>
            <pc:sldMk cId="2883334632" sldId="263"/>
            <ac:spMk id="5" creationId="{00000000-0000-0000-0000-000000000000}"/>
          </ac:spMkLst>
        </pc:spChg>
      </pc:sldChg>
      <pc:sldChg chg="modSp">
        <pc:chgData name="Arpi Topchyan" userId="8ef014bc00b9e1c8" providerId="LiveId" clId="{6AA645DE-801B-4382-95AB-3CC0BDA6BC85}" dt="2019-07-15T15:12:34.758" v="486" actId="14100"/>
        <pc:sldMkLst>
          <pc:docMk/>
          <pc:sldMk cId="149728198" sldId="264"/>
        </pc:sldMkLst>
        <pc:picChg chg="mod">
          <ac:chgData name="Arpi Topchyan" userId="8ef014bc00b9e1c8" providerId="LiveId" clId="{6AA645DE-801B-4382-95AB-3CC0BDA6BC85}" dt="2019-07-15T15:12:34.758" v="486" actId="14100"/>
          <ac:picMkLst>
            <pc:docMk/>
            <pc:sldMk cId="149728198" sldId="264"/>
            <ac:picMk id="10" creationId="{B5D08B16-47CA-4EE5-A3A3-449FDC5DE175}"/>
          </ac:picMkLst>
        </pc:picChg>
      </pc:sldChg>
      <pc:sldChg chg="modSp">
        <pc:chgData name="Arpi Topchyan" userId="8ef014bc00b9e1c8" providerId="LiveId" clId="{6AA645DE-801B-4382-95AB-3CC0BDA6BC85}" dt="2019-07-16T07:58:28.710" v="581" actId="14100"/>
        <pc:sldMkLst>
          <pc:docMk/>
          <pc:sldMk cId="1593376369" sldId="266"/>
        </pc:sldMkLst>
        <pc:spChg chg="mod">
          <ac:chgData name="Arpi Topchyan" userId="8ef014bc00b9e1c8" providerId="LiveId" clId="{6AA645DE-801B-4382-95AB-3CC0BDA6BC85}" dt="2019-07-16T07:58:16.773" v="577" actId="255"/>
          <ac:spMkLst>
            <pc:docMk/>
            <pc:sldMk cId="1593376369" sldId="266"/>
            <ac:spMk id="5" creationId="{00000000-0000-0000-0000-000000000000}"/>
          </ac:spMkLst>
        </pc:spChg>
        <pc:picChg chg="mod">
          <ac:chgData name="Arpi Topchyan" userId="8ef014bc00b9e1c8" providerId="LiveId" clId="{6AA645DE-801B-4382-95AB-3CC0BDA6BC85}" dt="2019-07-16T07:58:28.710" v="581" actId="14100"/>
          <ac:picMkLst>
            <pc:docMk/>
            <pc:sldMk cId="1593376369" sldId="266"/>
            <ac:picMk id="11" creationId="{89DE8445-6DC1-4407-BD70-EC1B11B82188}"/>
          </ac:picMkLst>
        </pc:picChg>
      </pc:sldChg>
      <pc:sldChg chg="modSp">
        <pc:chgData name="Arpi Topchyan" userId="8ef014bc00b9e1c8" providerId="LiveId" clId="{6AA645DE-801B-4382-95AB-3CC0BDA6BC85}" dt="2019-07-16T08:24:43.892" v="769" actId="20577"/>
        <pc:sldMkLst>
          <pc:docMk/>
          <pc:sldMk cId="1514158967" sldId="267"/>
        </pc:sldMkLst>
        <pc:spChg chg="mod">
          <ac:chgData name="Arpi Topchyan" userId="8ef014bc00b9e1c8" providerId="LiveId" clId="{6AA645DE-801B-4382-95AB-3CC0BDA6BC85}" dt="2019-07-16T08:24:43.892" v="769" actId="20577"/>
          <ac:spMkLst>
            <pc:docMk/>
            <pc:sldMk cId="1514158967" sldId="267"/>
            <ac:spMk id="5" creationId="{00000000-0000-0000-0000-000000000000}"/>
          </ac:spMkLst>
        </pc:spChg>
        <pc:spChg chg="mod">
          <ac:chgData name="Arpi Topchyan" userId="8ef014bc00b9e1c8" providerId="LiveId" clId="{6AA645DE-801B-4382-95AB-3CC0BDA6BC85}" dt="2019-07-16T08:18:04.552" v="740" actId="403"/>
          <ac:spMkLst>
            <pc:docMk/>
            <pc:sldMk cId="1514158967" sldId="267"/>
            <ac:spMk id="6" creationId="{E9779658-7DAB-4EFF-928E-16E44F388540}"/>
          </ac:spMkLst>
        </pc:spChg>
      </pc:sldChg>
      <pc:sldChg chg="modSp add del">
        <pc:chgData name="Arpi Topchyan" userId="8ef014bc00b9e1c8" providerId="LiveId" clId="{6AA645DE-801B-4382-95AB-3CC0BDA6BC85}" dt="2019-07-18T14:58:10.544" v="1557" actId="2696"/>
        <pc:sldMkLst>
          <pc:docMk/>
          <pc:sldMk cId="1470050889" sldId="269"/>
        </pc:sldMkLst>
        <pc:spChg chg="mod">
          <ac:chgData name="Arpi Topchyan" userId="8ef014bc00b9e1c8" providerId="LiveId" clId="{6AA645DE-801B-4382-95AB-3CC0BDA6BC85}" dt="2019-07-15T14:50:16.469" v="305" actId="20577"/>
          <ac:spMkLst>
            <pc:docMk/>
            <pc:sldMk cId="1470050889" sldId="269"/>
            <ac:spMk id="5" creationId="{00000000-0000-0000-0000-000000000000}"/>
          </ac:spMkLst>
        </pc:spChg>
        <pc:spChg chg="mod">
          <ac:chgData name="Arpi Topchyan" userId="8ef014bc00b9e1c8" providerId="LiveId" clId="{6AA645DE-801B-4382-95AB-3CC0BDA6BC85}" dt="2019-07-16T08:37:42.478" v="792" actId="1076"/>
          <ac:spMkLst>
            <pc:docMk/>
            <pc:sldMk cId="1470050889" sldId="269"/>
            <ac:spMk id="7" creationId="{00000000-0000-0000-0000-000000000000}"/>
          </ac:spMkLst>
        </pc:spChg>
        <pc:picChg chg="mod">
          <ac:chgData name="Arpi Topchyan" userId="8ef014bc00b9e1c8" providerId="LiveId" clId="{6AA645DE-801B-4382-95AB-3CC0BDA6BC85}" dt="2019-07-16T08:37:39.446" v="791" actId="1076"/>
          <ac:picMkLst>
            <pc:docMk/>
            <pc:sldMk cId="1470050889" sldId="269"/>
            <ac:picMk id="21" creationId="{B21CBEF5-92D1-40F5-B755-63460DE7E580}"/>
          </ac:picMkLst>
        </pc:picChg>
      </pc:sldChg>
      <pc:sldChg chg="modSp">
        <pc:chgData name="Arpi Topchyan" userId="8ef014bc00b9e1c8" providerId="LiveId" clId="{6AA645DE-801B-4382-95AB-3CC0BDA6BC85}" dt="2019-07-18T14:59:54.118" v="1605" actId="20577"/>
        <pc:sldMkLst>
          <pc:docMk/>
          <pc:sldMk cId="602576183" sldId="271"/>
        </pc:sldMkLst>
        <pc:spChg chg="mod">
          <ac:chgData name="Arpi Topchyan" userId="8ef014bc00b9e1c8" providerId="LiveId" clId="{6AA645DE-801B-4382-95AB-3CC0BDA6BC85}" dt="2019-07-18T14:59:54.118" v="1605" actId="20577"/>
          <ac:spMkLst>
            <pc:docMk/>
            <pc:sldMk cId="602576183" sldId="271"/>
            <ac:spMk id="5" creationId="{00000000-0000-0000-0000-000000000000}"/>
          </ac:spMkLst>
        </pc:spChg>
      </pc:sldChg>
      <pc:sldChg chg="modSp">
        <pc:chgData name="Arpi Topchyan" userId="8ef014bc00b9e1c8" providerId="LiveId" clId="{6AA645DE-801B-4382-95AB-3CC0BDA6BC85}" dt="2019-07-16T08:12:42.792" v="680" actId="27636"/>
        <pc:sldMkLst>
          <pc:docMk/>
          <pc:sldMk cId="1952933371" sldId="272"/>
        </pc:sldMkLst>
        <pc:spChg chg="mod">
          <ac:chgData name="Arpi Topchyan" userId="8ef014bc00b9e1c8" providerId="LiveId" clId="{6AA645DE-801B-4382-95AB-3CC0BDA6BC85}" dt="2019-07-16T08:12:42.792" v="680" actId="27636"/>
          <ac:spMkLst>
            <pc:docMk/>
            <pc:sldMk cId="1952933371" sldId="272"/>
            <ac:spMk id="5" creationId="{00000000-0000-0000-0000-000000000000}"/>
          </ac:spMkLst>
        </pc:spChg>
      </pc:sldChg>
      <pc:sldChg chg="addSp delSp modSp add">
        <pc:chgData name="Arpi Topchyan" userId="8ef014bc00b9e1c8" providerId="LiveId" clId="{6AA645DE-801B-4382-95AB-3CC0BDA6BC85}" dt="2019-07-18T14:59:04.244" v="1581" actId="20577"/>
        <pc:sldMkLst>
          <pc:docMk/>
          <pc:sldMk cId="246757471" sldId="273"/>
        </pc:sldMkLst>
        <pc:spChg chg="mod">
          <ac:chgData name="Arpi Topchyan" userId="8ef014bc00b9e1c8" providerId="LiveId" clId="{6AA645DE-801B-4382-95AB-3CC0BDA6BC85}" dt="2019-07-17T13:41:01.483" v="1554" actId="20577"/>
          <ac:spMkLst>
            <pc:docMk/>
            <pc:sldMk cId="246757471" sldId="273"/>
            <ac:spMk id="5" creationId="{00000000-0000-0000-0000-000000000000}"/>
          </ac:spMkLst>
        </pc:spChg>
        <pc:spChg chg="mod">
          <ac:chgData name="Arpi Topchyan" userId="8ef014bc00b9e1c8" providerId="LiveId" clId="{6AA645DE-801B-4382-95AB-3CC0BDA6BC85}" dt="2019-07-16T08:41:27.199" v="796" actId="27636"/>
          <ac:spMkLst>
            <pc:docMk/>
            <pc:sldMk cId="246757471" sldId="273"/>
            <ac:spMk id="6" creationId="{00000000-0000-0000-0000-000000000000}"/>
          </ac:spMkLst>
        </pc:spChg>
        <pc:spChg chg="mod">
          <ac:chgData name="Arpi Topchyan" userId="8ef014bc00b9e1c8" providerId="LiveId" clId="{6AA645DE-801B-4382-95AB-3CC0BDA6BC85}" dt="2019-07-18T14:59:04.244" v="1581" actId="20577"/>
          <ac:spMkLst>
            <pc:docMk/>
            <pc:sldMk cId="246757471" sldId="273"/>
            <ac:spMk id="7" creationId="{00000000-0000-0000-0000-000000000000}"/>
          </ac:spMkLst>
        </pc:spChg>
        <pc:spChg chg="del">
          <ac:chgData name="Arpi Topchyan" userId="8ef014bc00b9e1c8" providerId="LiveId" clId="{6AA645DE-801B-4382-95AB-3CC0BDA6BC85}" dt="2019-07-16T08:42:03.568" v="800"/>
          <ac:spMkLst>
            <pc:docMk/>
            <pc:sldMk cId="246757471" sldId="273"/>
            <ac:spMk id="8" creationId="{00000000-0000-0000-0000-000000000000}"/>
          </ac:spMkLst>
        </pc:spChg>
        <pc:spChg chg="del">
          <ac:chgData name="Arpi Topchyan" userId="8ef014bc00b9e1c8" providerId="LiveId" clId="{6AA645DE-801B-4382-95AB-3CC0BDA6BC85}" dt="2019-07-16T08:41:15.244" v="794"/>
          <ac:spMkLst>
            <pc:docMk/>
            <pc:sldMk cId="246757471" sldId="273"/>
            <ac:spMk id="9" creationId="{00000000-0000-0000-0000-000000000000}"/>
          </ac:spMkLst>
        </pc:spChg>
        <pc:spChg chg="del">
          <ac:chgData name="Arpi Topchyan" userId="8ef014bc00b9e1c8" providerId="LiveId" clId="{6AA645DE-801B-4382-95AB-3CC0BDA6BC85}" dt="2019-07-16T08:41:35.942" v="797"/>
          <ac:spMkLst>
            <pc:docMk/>
            <pc:sldMk cId="246757471" sldId="273"/>
            <ac:spMk id="10" creationId="{00000000-0000-0000-0000-000000000000}"/>
          </ac:spMkLst>
        </pc:spChg>
        <pc:picChg chg="add">
          <ac:chgData name="Arpi Topchyan" userId="8ef014bc00b9e1c8" providerId="LiveId" clId="{6AA645DE-801B-4382-95AB-3CC0BDA6BC85}" dt="2019-07-16T08:41:15.244" v="794"/>
          <ac:picMkLst>
            <pc:docMk/>
            <pc:sldMk cId="246757471" sldId="273"/>
            <ac:picMk id="11" creationId="{8EB8498E-4C24-470E-9268-758EE4A5E7C5}"/>
          </ac:picMkLst>
        </pc:picChg>
        <pc:picChg chg="add">
          <ac:chgData name="Arpi Topchyan" userId="8ef014bc00b9e1c8" providerId="LiveId" clId="{6AA645DE-801B-4382-95AB-3CC0BDA6BC85}" dt="2019-07-16T08:41:35.942" v="797"/>
          <ac:picMkLst>
            <pc:docMk/>
            <pc:sldMk cId="246757471" sldId="273"/>
            <ac:picMk id="12" creationId="{52FB85E6-5260-44E6-938C-B64AFA2432F2}"/>
          </ac:picMkLst>
        </pc:picChg>
        <pc:picChg chg="add mod">
          <ac:chgData name="Arpi Topchyan" userId="8ef014bc00b9e1c8" providerId="LiveId" clId="{6AA645DE-801B-4382-95AB-3CC0BDA6BC85}" dt="2019-07-16T08:42:03.568" v="800"/>
          <ac:picMkLst>
            <pc:docMk/>
            <pc:sldMk cId="246757471" sldId="273"/>
            <ac:picMk id="13" creationId="{66317E1D-F528-4F45-BE15-B8743EF22AC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53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400004"/>
            <a:ext cx="7175301" cy="611906"/>
          </a:xfrm>
        </p:spPr>
        <p:txBody>
          <a:bodyPr>
            <a:normAutofit/>
          </a:bodyPr>
          <a:lstStyle/>
          <a:p>
            <a:r>
              <a:rPr lang="en-US" sz="1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Regional pericarditis following uncomplicated catheter ablation procedure: a case report</a:t>
            </a: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latin typeface="+mj-lt"/>
                <a:cs typeface="Times New Roman" panose="02020603050405020304" pitchFamily="18" charset="0"/>
              </a:rPr>
              <a:t>August 2021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Learning Points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857250" y="1326779"/>
            <a:ext cx="2206800" cy="2823739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sz="1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Post-ablation cardiac injury syndrome may occur after a routine, uneventful shot-wise catheter ablation procedure.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1475623"/>
            <a:ext cx="2206800" cy="2916377"/>
          </a:xfrm>
        </p:spPr>
        <p:txBody>
          <a:bodyPr>
            <a:normAutofit fontScale="92500"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sz="1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localized character of the injury limits the systemic manifestations of postcardiac injury syndrome and makes the diagnosis of regional pericarditis elusive.</a:t>
            </a:r>
          </a:p>
          <a:p>
            <a:endParaRPr lang="en-GB" b="0" dirty="0">
              <a:latin typeface="+mj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65376" y="1475623"/>
            <a:ext cx="2442817" cy="2916377"/>
          </a:xfrm>
        </p:spPr>
        <p:txBody>
          <a:bodyPr>
            <a:normAutofit fontScale="92500"/>
          </a:bodyPr>
          <a:lstStyle/>
          <a:p>
            <a:r>
              <a:rPr lang="en-US" sz="1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Noninvasive cardiac imaging modalities as cardiac magnetic resonance imaging and cardiac computed tomography help distinguish </a:t>
            </a:r>
            <a:r>
              <a:rPr lang="en-US" sz="18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 initial diagnosis of regional pericarditis and avoid the performance of unnecessary emergent invasive procedures.</a:t>
            </a:r>
          </a:p>
        </p:txBody>
      </p:sp>
    </p:spTree>
    <p:extLst>
      <p:ext uri="{BB962C8B-B14F-4D97-AF65-F5344CB8AC3E}">
        <p14:creationId xmlns:p14="http://schemas.microsoft.com/office/powerpoint/2010/main" val="246757471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600" y="896367"/>
            <a:ext cx="7200800" cy="3907631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sz="1800" b="0" dirty="0">
                <a:latin typeface="+mj-lt"/>
              </a:rPr>
              <a:t>Li W, Sun J, Yu Y, Wang Z-Q, Zhang P-P, Guo K, et al. Clinical Features of Post Cardiac Injury Syndrome Following Catheter Ablation of Arrhythmias: Systematic Review and Additional Cases. Hear. Lung Circ. 2019;28(11):1689–1696. doi:10.1016/j.hlc.2018.09.001.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1800" b="0" dirty="0">
                <a:latin typeface="+mj-lt"/>
              </a:rPr>
              <a:t>Imazio M, Hoit BD. Review: Post-cardiac injury syndromes. An emerging cause of pericardial diseases. International Journal of Cardiology 2013;168(2):648–652. doi:10.1016/j.ijcard.2012.09.052.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Bogaert J, Francone M. Pericardial disease: Value of CT and MR imaging. Radiology 2013;267(2):340–356. doi: 10.1148/radiol.13121059. </a:t>
            </a:r>
            <a:endParaRPr lang="en-US" sz="1800" b="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endParaRPr lang="en-US" b="0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933371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8794" y="895387"/>
            <a:ext cx="6964706" cy="3168000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Acute post-ablation pericarditis is the most common complication of epicardial ablation of ventricular arrhythmias, while regional pericarditis following an initially uneventful endocardial catheter ablation (CA) procedure is a rare and elusive diagnosis.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We present a regional pericarditis case after successful uneventful right ventricular outflow tract (RVOT) PVC ablation.</a:t>
            </a:r>
            <a:endParaRPr lang="en-US" sz="1800" b="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A 66-years-old female, with </a:t>
            </a:r>
            <a:r>
              <a:rPr lang="en-US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a history of well-controlled arterial hypertension and diabetes mellitus </a:t>
            </a:r>
            <a:r>
              <a:rPr lang="en-US" b="0" dirty="0">
                <a:latin typeface="+mj-lt"/>
              </a:rPr>
              <a:t>was referred to our clinic on the second post-ablation day after an uneventful RVOT radiofrequency ablation.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Presenting complaint: dull oppressive retrosternal chest 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P</a:t>
            </a:r>
            <a:r>
              <a:rPr lang="en-US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hysical examination: unremarkable</a:t>
            </a: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0241" y="824659"/>
            <a:ext cx="6252195" cy="440494"/>
          </a:xfrm>
        </p:spPr>
        <p:txBody>
          <a:bodyPr>
            <a:normAutofit/>
          </a:bodyPr>
          <a:lstStyle/>
          <a:p>
            <a:pPr marL="990900" lvl="4" indent="-342900"/>
            <a:r>
              <a:rPr lang="en-GB" b="0" dirty="0"/>
              <a:t>ECG with biphasic T wave in V2-V4 leads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D08B16-47CA-4EE5-A3A3-449FDC5DE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1081476"/>
            <a:ext cx="6252195" cy="349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7504" y="857249"/>
            <a:ext cx="7629177" cy="802519"/>
          </a:xfrm>
        </p:spPr>
        <p:txBody>
          <a:bodyPr>
            <a:normAutofit/>
          </a:bodyPr>
          <a:lstStyle/>
          <a:p>
            <a:pPr marL="990900" lvl="4" indent="-342900"/>
            <a:r>
              <a:rPr lang="en-GB" sz="1400" b="0" dirty="0">
                <a:latin typeface="+mj-lt"/>
              </a:rPr>
              <a:t>Transthoracic echocardiography: unremarkable, no pericardial effusion</a:t>
            </a:r>
          </a:p>
          <a:p>
            <a:pPr marL="990900" lvl="4" indent="-342900"/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Cardiac magnetic resonance imaging -local accumulation of pericardial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</a:rPr>
              <a:t>fluid in front of</a:t>
            </a:r>
            <a:r>
              <a:rPr lang="en-US" sz="1400" dirty="0"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the RVOT anterior wall, accompanied by adjacent edema and pericardial contrast enhancement </a:t>
            </a:r>
            <a:endParaRPr lang="en-GB" sz="1400" dirty="0"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B8E2C2-E098-4D0D-8179-BA97CC5AF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7" y="1659768"/>
            <a:ext cx="6636543" cy="27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14096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7504" y="857249"/>
            <a:ext cx="7629177" cy="802519"/>
          </a:xfrm>
        </p:spPr>
        <p:txBody>
          <a:bodyPr>
            <a:normAutofit lnSpcReduction="10000"/>
          </a:bodyPr>
          <a:lstStyle/>
          <a:p>
            <a:pPr marL="990900" lvl="4" indent="-342900"/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cardiac</a:t>
            </a:r>
            <a:r>
              <a:rPr lang="en-US" sz="1800" dirty="0"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computed tomography - 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loculated</a:t>
            </a:r>
            <a:r>
              <a:rPr lang="en-US" sz="1800" dirty="0"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pericardial effusion anterior to the right ventricle on the length of 2.5cm and a 7 mm separation of pericardial layers </a:t>
            </a:r>
            <a:endParaRPr lang="en-GB" sz="1400" dirty="0"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B8E2C2-E098-4D0D-8179-BA97CC5AF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7" y="1659768"/>
            <a:ext cx="6636543" cy="27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05508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893" y="68207"/>
            <a:ext cx="7336581" cy="1320910"/>
          </a:xfrm>
        </p:spPr>
        <p:txBody>
          <a:bodyPr anchor="t">
            <a:noAutofit/>
          </a:bodyPr>
          <a:lstStyle/>
          <a:p>
            <a:r>
              <a:rPr lang="en-GB" sz="3200" b="0" dirty="0"/>
              <a:t>Case Presentation</a:t>
            </a:r>
            <a:br>
              <a:rPr lang="en-GB" sz="3200" b="0" dirty="0"/>
            </a:br>
            <a:r>
              <a:rPr lang="en-GB" sz="2000" b="0" dirty="0"/>
              <a:t>Management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25893" y="1269381"/>
            <a:ext cx="7560857" cy="3145457"/>
          </a:xfrm>
        </p:spPr>
        <p:txBody>
          <a:bodyPr>
            <a:no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b="0" dirty="0">
                <a:latin typeface="+mj-lt"/>
              </a:rPr>
              <a:t>Brief course of non-steroid anti-inflammatory drugs;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Both chest pain and ECG changes regressed shortly after anti-inflammatory therapy initiation;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b="0" dirty="0">
                <a:solidFill>
                  <a:srgbClr val="000000"/>
                </a:solidFill>
                <a:latin typeface="+mj-lt"/>
              </a:rPr>
              <a:t>The patient was discharged on 5</a:t>
            </a:r>
            <a:r>
              <a:rPr lang="en-US" b="0" baseline="30000" dirty="0">
                <a:solidFill>
                  <a:srgbClr val="000000"/>
                </a:solidFill>
                <a:latin typeface="+mj-lt"/>
              </a:rPr>
              <a:t>th</a:t>
            </a:r>
            <a:r>
              <a:rPr lang="en-US" b="0" dirty="0">
                <a:solidFill>
                  <a:srgbClr val="000000"/>
                </a:solidFill>
                <a:latin typeface="+mj-lt"/>
              </a:rPr>
              <a:t> day </a:t>
            </a:r>
            <a:r>
              <a:rPr lang="en-US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without any sequelae;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Last follow-up visit was in six months after the procedure. Neither patient had any complaints, nor there were any changes on ECG and TTE;</a:t>
            </a:r>
            <a:endParaRPr lang="en-US" b="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b="0" dirty="0">
              <a:latin typeface="+mj-lt"/>
            </a:endParaRPr>
          </a:p>
          <a:p>
            <a:endParaRPr lang="en-US" b="0" dirty="0"/>
          </a:p>
          <a:p>
            <a:r>
              <a:rPr lang="en-US" sz="2400" b="0" dirty="0"/>
              <a:t> 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300" y="181867"/>
            <a:ext cx="6552728" cy="605627"/>
          </a:xfrm>
        </p:spPr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629859"/>
            <a:ext cx="7693818" cy="3883782"/>
          </a:xfrm>
        </p:spPr>
        <p:txBody>
          <a:bodyPr>
            <a:normAutofit fontScale="3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64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6400" b="0" dirty="0">
                <a:latin typeface="+mj-lt"/>
              </a:rPr>
              <a:t>Most reported post-cardiac injury (PCIS) cases were related to cardiac perforation [1],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6400" b="0" dirty="0">
                <a:latin typeface="+mj-lt"/>
              </a:rPr>
              <a:t>PCIS occurring after initially uncomplicated endocardial catheter ablation procedures was predominantly associated with extended linear ablation lesions[1].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6400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C</a:t>
            </a:r>
            <a:r>
              <a:rPr lang="en-US" sz="64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linical pattern of PCIS varies broadly from localized pericarditis, as in our case, to massive pleuropericardial effusion and cardiac tamponade[2]. </a:t>
            </a:r>
            <a:endParaRPr lang="en-US" sz="64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6500" b="0" dirty="0">
                <a:latin typeface="+mj-lt"/>
              </a:rPr>
              <a:t>T</a:t>
            </a:r>
            <a:r>
              <a:rPr lang="en-US" sz="6500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he varying severity of the clinical course of PCIS makes the initial diagnosis of post-ablation pericarditis difficult and usually requires a differential diagnosis with the coronary event. </a:t>
            </a:r>
            <a:endParaRPr lang="en-US" sz="6500" b="0" dirty="0">
              <a:latin typeface="+mj-lt"/>
            </a:endParaRPr>
          </a:p>
          <a:p>
            <a:endParaRPr lang="en-GB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>
                <a:effectLst/>
                <a:latin typeface="+mj-lt"/>
                <a:ea typeface="MS Mincho" panose="02020609040205080304" pitchFamily="49" charset="-128"/>
              </a:rPr>
              <a:t>EHJ-CR-D-21-00365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807244"/>
            <a:ext cx="7128392" cy="358475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Regional pericarditis:</a:t>
            </a:r>
          </a:p>
          <a:p>
            <a:pPr marL="702900" lvl="3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normal body temperature;</a:t>
            </a:r>
          </a:p>
          <a:p>
            <a:pPr marL="702900" lvl="3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absence of pericardial effusion and myocardial abnormalities on TTE </a:t>
            </a:r>
          </a:p>
          <a:p>
            <a:pPr marL="702900" lvl="3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localized character of the injury had limited the systemic manifestations of the inflammation. </a:t>
            </a:r>
            <a:endParaRPr lang="en-US" sz="2000" dirty="0">
              <a:latin typeface="+mj-lt"/>
            </a:endParaRPr>
          </a:p>
          <a:p>
            <a:pPr marL="702900" lvl="3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uneventful spot-wise RVOT RFA </a:t>
            </a:r>
          </a:p>
          <a:p>
            <a:pPr lvl="3" indent="0">
              <a:buNone/>
            </a:pPr>
            <a:endParaRPr lang="en-US" sz="20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Considering the s</a:t>
            </a:r>
            <a:r>
              <a:rPr lang="en-US" b="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uperiority of CMR in evaluating cardiac anatomy and depicting pericardium[3] CMR should be considered initially in elusive cases of PCIS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602576183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2628</TotalTime>
  <Words>633</Words>
  <Application>Microsoft Office PowerPoint</Application>
  <PresentationFormat>On-screen Show (16:9)</PresentationFormat>
  <Paragraphs>69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Regional pericarditis following uncomplicated catheter ablation procedure: a case report</vt:lpstr>
      <vt:lpstr>Introduction</vt:lpstr>
      <vt:lpstr>Case Presentation History and Examination Findings</vt:lpstr>
      <vt:lpstr>Case Presentation Investigations</vt:lpstr>
      <vt:lpstr>Case Presentation Investigations</vt:lpstr>
      <vt:lpstr>Case Presentation Investigations</vt:lpstr>
      <vt:lpstr>Case Presentation Management</vt:lpstr>
      <vt:lpstr>Discussion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Arpi</cp:lastModifiedBy>
  <cp:revision>72</cp:revision>
  <dcterms:created xsi:type="dcterms:W3CDTF">2017-10-02T09:19:02Z</dcterms:created>
  <dcterms:modified xsi:type="dcterms:W3CDTF">2021-08-31T13:37:38Z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