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61" r:id="rId2"/>
    <p:sldId id="267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9E2A"/>
    <a:srgbClr val="ED2F8C"/>
    <a:srgbClr val="FA00DC"/>
    <a:srgbClr val="F0F0C1"/>
    <a:srgbClr val="000000"/>
    <a:srgbClr val="F3F4D1"/>
    <a:srgbClr val="E9DBFF"/>
    <a:srgbClr val="DCB6FF"/>
    <a:srgbClr val="D88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810"/>
  </p:normalViewPr>
  <p:slideViewPr>
    <p:cSldViewPr snapToGrid="0" snapToObjects="1">
      <p:cViewPr varScale="1">
        <p:scale>
          <a:sx n="94" d="100"/>
          <a:sy n="94" d="100"/>
        </p:scale>
        <p:origin x="1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D4413-AB3C-1449-9419-6DBE55D5F91E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9E079-BF9F-B244-92D1-5344CAC719F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6226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158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199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6863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506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4183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0077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1898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269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569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991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215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BF54-C41B-CA40-B8F3-AEFBD04CAA22}" type="datetimeFigureOut">
              <a:rPr lang="es-CO" smtClean="0"/>
              <a:t>28/05/21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4C230-BFD5-E342-92C2-E02DC9D0FA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161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AF5C084-9279-B243-928A-1AE5CDF527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63" t="12797" r="7292" b="12563"/>
          <a:stretch/>
        </p:blipFill>
        <p:spPr>
          <a:xfrm>
            <a:off x="951305" y="149935"/>
            <a:ext cx="3509049" cy="202489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A24BE95-56FB-4347-83F6-99F7CD032E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62" t="13545" r="6461" b="13070"/>
          <a:stretch/>
        </p:blipFill>
        <p:spPr>
          <a:xfrm>
            <a:off x="951303" y="4294961"/>
            <a:ext cx="3543741" cy="199084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A11ECB5-BA68-1F49-9611-EBDBDD1204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63" t="13238" r="6462" b="13377"/>
          <a:stretch/>
        </p:blipFill>
        <p:spPr>
          <a:xfrm>
            <a:off x="951303" y="2231982"/>
            <a:ext cx="3543741" cy="19908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F753561-693A-B94D-A086-681F1C2CE8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763" t="13750" r="6209" b="13353"/>
          <a:stretch/>
        </p:blipFill>
        <p:spPr>
          <a:xfrm>
            <a:off x="5267008" y="166963"/>
            <a:ext cx="3554309" cy="199084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CC92E96-122D-5C42-8196-F96908E94AD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762" t="13621" r="6208" b="12993"/>
          <a:stretch/>
        </p:blipFill>
        <p:spPr>
          <a:xfrm>
            <a:off x="5270857" y="2231982"/>
            <a:ext cx="3554309" cy="19908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DC40FD0-14AB-5640-B2E7-E1098B54B1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52" t="13575" r="6572" b="13039"/>
          <a:stretch/>
        </p:blipFill>
        <p:spPr>
          <a:xfrm>
            <a:off x="5264492" y="4297000"/>
            <a:ext cx="3543741" cy="199083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34AE2C78-4170-3440-BE37-40692040E3A4}"/>
              </a:ext>
            </a:extLst>
          </p:cNvPr>
          <p:cNvSpPr txBox="1"/>
          <p:nvPr/>
        </p:nvSpPr>
        <p:spPr>
          <a:xfrm>
            <a:off x="1359847" y="6321705"/>
            <a:ext cx="383438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T2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0CAFD65-D65B-724E-ACF3-0DF3C4AA254E}"/>
              </a:ext>
            </a:extLst>
          </p:cNvPr>
          <p:cNvSpPr txBox="1"/>
          <p:nvPr/>
        </p:nvSpPr>
        <p:spPr>
          <a:xfrm>
            <a:off x="2490915" y="6320617"/>
            <a:ext cx="473206" cy="307777"/>
          </a:xfrm>
          <a:prstGeom prst="rect">
            <a:avLst/>
          </a:prstGeom>
          <a:solidFill>
            <a:srgbClr val="239E2A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T10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DA55D7B-775D-E745-A445-4C524B67E5BA}"/>
              </a:ext>
            </a:extLst>
          </p:cNvPr>
          <p:cNvSpPr txBox="1"/>
          <p:nvPr/>
        </p:nvSpPr>
        <p:spPr>
          <a:xfrm>
            <a:off x="3744120" y="6320617"/>
            <a:ext cx="284052" cy="307777"/>
          </a:xfrm>
          <a:prstGeom prst="rect">
            <a:avLst/>
          </a:prstGeom>
          <a:solidFill>
            <a:srgbClr val="ED2F8C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B90F6FE-B2B8-854F-9524-33C02454F92C}"/>
              </a:ext>
            </a:extLst>
          </p:cNvPr>
          <p:cNvSpPr txBox="1"/>
          <p:nvPr/>
        </p:nvSpPr>
        <p:spPr>
          <a:xfrm>
            <a:off x="5684537" y="6324579"/>
            <a:ext cx="383438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T2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C377773-7B67-6548-9350-261C44263CC2}"/>
              </a:ext>
            </a:extLst>
          </p:cNvPr>
          <p:cNvSpPr txBox="1"/>
          <p:nvPr/>
        </p:nvSpPr>
        <p:spPr>
          <a:xfrm>
            <a:off x="6815605" y="6323491"/>
            <a:ext cx="473206" cy="307777"/>
          </a:xfrm>
          <a:prstGeom prst="rect">
            <a:avLst/>
          </a:prstGeom>
          <a:solidFill>
            <a:srgbClr val="239E2A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T10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219D785-2DE3-1345-A056-5C233E57FBF6}"/>
              </a:ext>
            </a:extLst>
          </p:cNvPr>
          <p:cNvSpPr txBox="1"/>
          <p:nvPr/>
        </p:nvSpPr>
        <p:spPr>
          <a:xfrm>
            <a:off x="8068810" y="6323491"/>
            <a:ext cx="284052" cy="307777"/>
          </a:xfrm>
          <a:prstGeom prst="rect">
            <a:avLst/>
          </a:prstGeom>
          <a:solidFill>
            <a:srgbClr val="ED2F8C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FEB4A98-FF64-7740-81E6-9B9F51AC517F}"/>
              </a:ext>
            </a:extLst>
          </p:cNvPr>
          <p:cNvSpPr txBox="1"/>
          <p:nvPr/>
        </p:nvSpPr>
        <p:spPr>
          <a:xfrm rot="16200000">
            <a:off x="-797875" y="3056644"/>
            <a:ext cx="2161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 (%)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42BB8E8-A5AF-5F4C-AB41-A73EEBD803BF}"/>
              </a:ext>
            </a:extLst>
          </p:cNvPr>
          <p:cNvSpPr txBox="1"/>
          <p:nvPr/>
        </p:nvSpPr>
        <p:spPr>
          <a:xfrm>
            <a:off x="590339" y="201469"/>
            <a:ext cx="42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E64AE88-D106-0244-94A6-FA2509B85D56}"/>
              </a:ext>
            </a:extLst>
          </p:cNvPr>
          <p:cNvSpPr txBox="1"/>
          <p:nvPr/>
        </p:nvSpPr>
        <p:spPr>
          <a:xfrm>
            <a:off x="590338" y="650047"/>
            <a:ext cx="42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52666BC-D296-374E-93D3-528B24C8AB37}"/>
              </a:ext>
            </a:extLst>
          </p:cNvPr>
          <p:cNvSpPr txBox="1"/>
          <p:nvPr/>
        </p:nvSpPr>
        <p:spPr>
          <a:xfrm>
            <a:off x="589235" y="1090328"/>
            <a:ext cx="42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2AF8F5A-8ED8-5E4A-B1F7-44773A21F16B}"/>
              </a:ext>
            </a:extLst>
          </p:cNvPr>
          <p:cNvSpPr txBox="1"/>
          <p:nvPr/>
        </p:nvSpPr>
        <p:spPr>
          <a:xfrm>
            <a:off x="592156" y="1533154"/>
            <a:ext cx="42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61682BE-5EAF-A24D-8431-C7EBDC6F8E1E}"/>
              </a:ext>
            </a:extLst>
          </p:cNvPr>
          <p:cNvSpPr txBox="1"/>
          <p:nvPr/>
        </p:nvSpPr>
        <p:spPr>
          <a:xfrm>
            <a:off x="525974" y="2384759"/>
            <a:ext cx="521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D6C7811-433A-3A41-8E6F-4FDF845E75DF}"/>
              </a:ext>
            </a:extLst>
          </p:cNvPr>
          <p:cNvSpPr txBox="1"/>
          <p:nvPr/>
        </p:nvSpPr>
        <p:spPr>
          <a:xfrm>
            <a:off x="525974" y="3048930"/>
            <a:ext cx="521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0.15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8434900-A524-BF44-9263-C181E925C4FC}"/>
              </a:ext>
            </a:extLst>
          </p:cNvPr>
          <p:cNvSpPr txBox="1"/>
          <p:nvPr/>
        </p:nvSpPr>
        <p:spPr>
          <a:xfrm>
            <a:off x="525974" y="3721796"/>
            <a:ext cx="521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01BE1AD-B5C6-4041-BC79-CE2728EB034B}"/>
              </a:ext>
            </a:extLst>
          </p:cNvPr>
          <p:cNvSpPr txBox="1"/>
          <p:nvPr/>
        </p:nvSpPr>
        <p:spPr>
          <a:xfrm>
            <a:off x="519222" y="4439772"/>
            <a:ext cx="521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0.14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A2B29B3-2F13-B742-B82E-FEAE9FDC7A9B}"/>
              </a:ext>
            </a:extLst>
          </p:cNvPr>
          <p:cNvSpPr txBox="1"/>
          <p:nvPr/>
        </p:nvSpPr>
        <p:spPr>
          <a:xfrm>
            <a:off x="519222" y="5102293"/>
            <a:ext cx="521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0.10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8FD4386-F619-B440-8042-86BE549B8D93}"/>
              </a:ext>
            </a:extLst>
          </p:cNvPr>
          <p:cNvSpPr txBox="1"/>
          <p:nvPr/>
        </p:nvSpPr>
        <p:spPr>
          <a:xfrm>
            <a:off x="519222" y="5769408"/>
            <a:ext cx="521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0.06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E947767-9E59-6641-B1FC-3B13D0EB7A7D}"/>
              </a:ext>
            </a:extLst>
          </p:cNvPr>
          <p:cNvSpPr txBox="1"/>
          <p:nvPr/>
        </p:nvSpPr>
        <p:spPr>
          <a:xfrm>
            <a:off x="4730726" y="267605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0.014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3CCBA04-8DCA-D140-80AD-00F7715EE67D}"/>
              </a:ext>
            </a:extLst>
          </p:cNvPr>
          <p:cNvSpPr txBox="1"/>
          <p:nvPr/>
        </p:nvSpPr>
        <p:spPr>
          <a:xfrm>
            <a:off x="4730726" y="836954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0.010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B2B5ED1E-4949-8046-B38E-BA1A1FA8FB9F}"/>
              </a:ext>
            </a:extLst>
          </p:cNvPr>
          <p:cNvSpPr txBox="1"/>
          <p:nvPr/>
        </p:nvSpPr>
        <p:spPr>
          <a:xfrm>
            <a:off x="4725838" y="1412054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7BD889F-4280-AF4D-86E1-8F1648EA2F38}"/>
              </a:ext>
            </a:extLst>
          </p:cNvPr>
          <p:cNvSpPr txBox="1"/>
          <p:nvPr/>
        </p:nvSpPr>
        <p:spPr>
          <a:xfrm>
            <a:off x="4731589" y="2337942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0.014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6127B466-3A3A-724F-AAD6-77E9E48A3DD0}"/>
              </a:ext>
            </a:extLst>
          </p:cNvPr>
          <p:cNvSpPr txBox="1"/>
          <p:nvPr/>
        </p:nvSpPr>
        <p:spPr>
          <a:xfrm>
            <a:off x="4731589" y="2907291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0.010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934DE2B-BF4B-BA47-AEDA-BF1A45AA4A0C}"/>
              </a:ext>
            </a:extLst>
          </p:cNvPr>
          <p:cNvSpPr txBox="1"/>
          <p:nvPr/>
        </p:nvSpPr>
        <p:spPr>
          <a:xfrm>
            <a:off x="4726701" y="3482391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0.006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1BEF491-C909-2742-B28C-554B9C6BEC8C}"/>
              </a:ext>
            </a:extLst>
          </p:cNvPr>
          <p:cNvSpPr txBox="1"/>
          <p:nvPr/>
        </p:nvSpPr>
        <p:spPr>
          <a:xfrm>
            <a:off x="4725838" y="4510389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0.010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72CA6E2-8641-3B44-B823-F70F82EBF2F7}"/>
              </a:ext>
            </a:extLst>
          </p:cNvPr>
          <p:cNvSpPr txBox="1"/>
          <p:nvPr/>
        </p:nvSpPr>
        <p:spPr>
          <a:xfrm>
            <a:off x="4725838" y="5307164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0.006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ABCFD6B-0B29-024B-86B5-6B589FA99252}"/>
              </a:ext>
            </a:extLst>
          </p:cNvPr>
          <p:cNvSpPr txBox="1"/>
          <p:nvPr/>
        </p:nvSpPr>
        <p:spPr>
          <a:xfrm>
            <a:off x="4720950" y="6086163"/>
            <a:ext cx="6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</a:t>
            </a: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BE4E3755-225B-BC40-BCA3-F89E9B19212F}"/>
              </a:ext>
            </a:extLst>
          </p:cNvPr>
          <p:cNvCxnSpPr/>
          <p:nvPr/>
        </p:nvCxnSpPr>
        <p:spPr>
          <a:xfrm>
            <a:off x="4586690" y="74538"/>
            <a:ext cx="0" cy="655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9521717-7E90-5C48-8A54-D1AE2CF0CF06}"/>
              </a:ext>
            </a:extLst>
          </p:cNvPr>
          <p:cNvSpPr txBox="1"/>
          <p:nvPr/>
        </p:nvSpPr>
        <p:spPr>
          <a:xfrm>
            <a:off x="2291605" y="140459"/>
            <a:ext cx="1454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Enterococcus 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92A76B44-22E3-654E-A028-F52E19EB6453}"/>
              </a:ext>
            </a:extLst>
          </p:cNvPr>
          <p:cNvSpPr txBox="1"/>
          <p:nvPr/>
        </p:nvSpPr>
        <p:spPr>
          <a:xfrm>
            <a:off x="2333975" y="2308139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Lactococcus 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821F28BC-16F0-0742-AEE9-AF462358D5BC}"/>
              </a:ext>
            </a:extLst>
          </p:cNvPr>
          <p:cNvSpPr txBox="1"/>
          <p:nvPr/>
        </p:nvSpPr>
        <p:spPr>
          <a:xfrm>
            <a:off x="2960859" y="329428"/>
            <a:ext cx="691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=0.20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88CB975-C414-2F47-9AF4-3E39EC0F15E5}"/>
              </a:ext>
            </a:extLst>
          </p:cNvPr>
          <p:cNvSpPr txBox="1"/>
          <p:nvPr/>
        </p:nvSpPr>
        <p:spPr>
          <a:xfrm>
            <a:off x="2957543" y="2494706"/>
            <a:ext cx="691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=0.15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DACB7550-566E-AF4B-99A8-DD168AA4B9A3}"/>
              </a:ext>
            </a:extLst>
          </p:cNvPr>
          <p:cNvSpPr txBox="1"/>
          <p:nvPr/>
        </p:nvSpPr>
        <p:spPr>
          <a:xfrm>
            <a:off x="1586268" y="4365539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Lactobacillus 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A5D3981-E099-1245-81FC-35E8BA95E8DA}"/>
              </a:ext>
            </a:extLst>
          </p:cNvPr>
          <p:cNvSpPr txBox="1"/>
          <p:nvPr/>
        </p:nvSpPr>
        <p:spPr>
          <a:xfrm>
            <a:off x="2249108" y="4552106"/>
            <a:ext cx="691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=0.52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C81C208-90B1-D24C-8EDD-944DD0C0F99B}"/>
              </a:ext>
            </a:extLst>
          </p:cNvPr>
          <p:cNvSpPr txBox="1"/>
          <p:nvPr/>
        </p:nvSpPr>
        <p:spPr>
          <a:xfrm>
            <a:off x="5849993" y="133834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Leuconostoc 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9C442C81-9470-9B49-A402-6100EF3FEF80}"/>
              </a:ext>
            </a:extLst>
          </p:cNvPr>
          <p:cNvSpPr txBox="1"/>
          <p:nvPr/>
        </p:nvSpPr>
        <p:spPr>
          <a:xfrm>
            <a:off x="6483179" y="322803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=0.61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4ABF0564-816D-2846-86C6-7BC153571494}"/>
              </a:ext>
            </a:extLst>
          </p:cNvPr>
          <p:cNvSpPr txBox="1"/>
          <p:nvPr/>
        </p:nvSpPr>
        <p:spPr>
          <a:xfrm>
            <a:off x="6049293" y="2308993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Pediococcus 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A714A21B-91F9-2F4E-B8BD-E0782C8028BF}"/>
              </a:ext>
            </a:extLst>
          </p:cNvPr>
          <p:cNvSpPr txBox="1"/>
          <p:nvPr/>
        </p:nvSpPr>
        <p:spPr>
          <a:xfrm>
            <a:off x="6672861" y="2497962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=0.50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75E41DE-DA8F-7E47-AD30-B796565B547E}"/>
              </a:ext>
            </a:extLst>
          </p:cNvPr>
          <p:cNvSpPr txBox="1"/>
          <p:nvPr/>
        </p:nvSpPr>
        <p:spPr>
          <a:xfrm>
            <a:off x="5967227" y="4356500"/>
            <a:ext cx="11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Weissella 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FD8516F-1A30-334E-9567-B7C536379EE9}"/>
              </a:ext>
            </a:extLst>
          </p:cNvPr>
          <p:cNvSpPr txBox="1"/>
          <p:nvPr/>
        </p:nvSpPr>
        <p:spPr>
          <a:xfrm>
            <a:off x="6352692" y="4545469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=0.73</a:t>
            </a:r>
          </a:p>
        </p:txBody>
      </p:sp>
    </p:spTree>
    <p:extLst>
      <p:ext uri="{BB962C8B-B14F-4D97-AF65-F5344CB8AC3E}">
        <p14:creationId xmlns:p14="http://schemas.microsoft.com/office/powerpoint/2010/main" val="3395904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902BE0E-CB1F-774B-B522-106FFA5FA5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7" b="30205"/>
          <a:stretch/>
        </p:blipFill>
        <p:spPr>
          <a:xfrm>
            <a:off x="886388" y="541009"/>
            <a:ext cx="4034687" cy="167243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B303251-D602-974B-9941-A88CA0219A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51" b="30151"/>
          <a:stretch/>
        </p:blipFill>
        <p:spPr>
          <a:xfrm>
            <a:off x="884814" y="2213443"/>
            <a:ext cx="4034687" cy="167243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3804A8B-34C6-014D-9A28-970F20BACE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06" b="29905"/>
          <a:stretch/>
        </p:blipFill>
        <p:spPr>
          <a:xfrm>
            <a:off x="884814" y="3885877"/>
            <a:ext cx="4034687" cy="167243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018D8F9-274F-3244-8B51-0688E12B9C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26" t="6045" b="26206"/>
          <a:stretch/>
        </p:blipFill>
        <p:spPr>
          <a:xfrm rot="5400000">
            <a:off x="4487176" y="2269997"/>
            <a:ext cx="5973857" cy="263807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F898FC1-9E51-5A4F-9E4D-98A810AFF66A}"/>
              </a:ext>
            </a:extLst>
          </p:cNvPr>
          <p:cNvSpPr txBox="1"/>
          <p:nvPr/>
        </p:nvSpPr>
        <p:spPr>
          <a:xfrm rot="16200000">
            <a:off x="-907006" y="3058902"/>
            <a:ext cx="2509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Enzymatic activity (OD values)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33147B3-917F-1A40-B65C-DB46F60F9BC7}"/>
              </a:ext>
            </a:extLst>
          </p:cNvPr>
          <p:cNvSpPr txBox="1"/>
          <p:nvPr/>
        </p:nvSpPr>
        <p:spPr>
          <a:xfrm rot="19366978">
            <a:off x="314186" y="5751795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2-HE-Cellulose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41CB02A-825E-1747-B07C-E2BC11476BA7}"/>
              </a:ext>
            </a:extLst>
          </p:cNvPr>
          <p:cNvSpPr txBox="1"/>
          <p:nvPr/>
        </p:nvSpPr>
        <p:spPr>
          <a:xfrm rot="19366978">
            <a:off x="434717" y="5945764"/>
            <a:ext cx="1768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Carboxymethylcellulose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27FD7DE-DF5A-474A-9FF9-A3C7FF70321A}"/>
              </a:ext>
            </a:extLst>
          </p:cNvPr>
          <p:cNvSpPr txBox="1"/>
          <p:nvPr/>
        </p:nvSpPr>
        <p:spPr>
          <a:xfrm rot="19366978">
            <a:off x="1674553" y="5738783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Arabinoxylan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8F2F58A-2309-4F46-91D1-8A1F1C6DAD48}"/>
              </a:ext>
            </a:extLst>
          </p:cNvPr>
          <p:cNvSpPr txBox="1"/>
          <p:nvPr/>
        </p:nvSpPr>
        <p:spPr>
          <a:xfrm rot="19366978">
            <a:off x="3096455" y="5691741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Xyloglucan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386713E-4758-ED49-ACCF-00AFC360F7A5}"/>
              </a:ext>
            </a:extLst>
          </p:cNvPr>
          <p:cNvSpPr txBox="1"/>
          <p:nvPr/>
        </p:nvSpPr>
        <p:spPr>
          <a:xfrm rot="19366978">
            <a:off x="2776490" y="5606033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Xylan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BE37A24-D642-0647-A085-3520DBEFA147}"/>
              </a:ext>
            </a:extLst>
          </p:cNvPr>
          <p:cNvSpPr txBox="1"/>
          <p:nvPr/>
        </p:nvSpPr>
        <p:spPr>
          <a:xfrm rot="19366978">
            <a:off x="3587007" y="5760676"/>
            <a:ext cx="1116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Glucomannan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7B65F72-9462-FE4E-868D-09BE80568839}"/>
              </a:ext>
            </a:extLst>
          </p:cNvPr>
          <p:cNvSpPr txBox="1"/>
          <p:nvPr/>
        </p:nvSpPr>
        <p:spPr>
          <a:xfrm>
            <a:off x="459828" y="479450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0.20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1BF23DC-FDD6-AD4E-B673-95100CA4B1C7}"/>
              </a:ext>
            </a:extLst>
          </p:cNvPr>
          <p:cNvSpPr txBox="1"/>
          <p:nvPr/>
        </p:nvSpPr>
        <p:spPr>
          <a:xfrm>
            <a:off x="464618" y="1227596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0.10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0B55712-8880-3043-A128-21E1BDB3B400}"/>
              </a:ext>
            </a:extLst>
          </p:cNvPr>
          <p:cNvSpPr txBox="1"/>
          <p:nvPr/>
        </p:nvSpPr>
        <p:spPr>
          <a:xfrm>
            <a:off x="688155" y="1975742"/>
            <a:ext cx="307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2BCC30A-6DB7-FD41-A746-A76AABD52D3B}"/>
              </a:ext>
            </a:extLst>
          </p:cNvPr>
          <p:cNvSpPr txBox="1"/>
          <p:nvPr/>
        </p:nvSpPr>
        <p:spPr>
          <a:xfrm>
            <a:off x="459828" y="2141828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0.20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0A7082A-BA56-264E-B504-0480666CC958}"/>
              </a:ext>
            </a:extLst>
          </p:cNvPr>
          <p:cNvSpPr txBox="1"/>
          <p:nvPr/>
        </p:nvSpPr>
        <p:spPr>
          <a:xfrm>
            <a:off x="464618" y="2889974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6B7D37A-2515-5045-A3B9-2D077B1DA934}"/>
              </a:ext>
            </a:extLst>
          </p:cNvPr>
          <p:cNvSpPr txBox="1"/>
          <p:nvPr/>
        </p:nvSpPr>
        <p:spPr>
          <a:xfrm>
            <a:off x="688155" y="3638120"/>
            <a:ext cx="307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4F8F871-146D-F547-967B-59A4CD8F57DF}"/>
              </a:ext>
            </a:extLst>
          </p:cNvPr>
          <p:cNvSpPr txBox="1"/>
          <p:nvPr/>
        </p:nvSpPr>
        <p:spPr>
          <a:xfrm>
            <a:off x="460297" y="3819538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0.20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681C9B8-471D-A049-A2F7-0E94A476C2C6}"/>
              </a:ext>
            </a:extLst>
          </p:cNvPr>
          <p:cNvSpPr txBox="1"/>
          <p:nvPr/>
        </p:nvSpPr>
        <p:spPr>
          <a:xfrm>
            <a:off x="465087" y="4567684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0.10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06E9344-72EA-AD4F-8695-1714D314A736}"/>
              </a:ext>
            </a:extLst>
          </p:cNvPr>
          <p:cNvSpPr txBox="1"/>
          <p:nvPr/>
        </p:nvSpPr>
        <p:spPr>
          <a:xfrm>
            <a:off x="688624" y="5315830"/>
            <a:ext cx="307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7DA8EBA-A94E-1B4E-B8AA-1447AE4A4BBC}"/>
              </a:ext>
            </a:extLst>
          </p:cNvPr>
          <p:cNvSpPr txBox="1"/>
          <p:nvPr/>
        </p:nvSpPr>
        <p:spPr>
          <a:xfrm>
            <a:off x="919206" y="567074"/>
            <a:ext cx="962123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Unmodified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1905FAB-FB71-6446-9D10-0F4DB45C09AB}"/>
              </a:ext>
            </a:extLst>
          </p:cNvPr>
          <p:cNvSpPr txBox="1"/>
          <p:nvPr/>
        </p:nvSpPr>
        <p:spPr>
          <a:xfrm>
            <a:off x="912611" y="2230863"/>
            <a:ext cx="505268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5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B098A5C-184F-634A-9A7A-C5F55400BE28}"/>
              </a:ext>
            </a:extLst>
          </p:cNvPr>
          <p:cNvSpPr txBox="1"/>
          <p:nvPr/>
        </p:nvSpPr>
        <p:spPr>
          <a:xfrm>
            <a:off x="912611" y="3911632"/>
            <a:ext cx="505268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4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6454EAE-64BC-144E-85D8-BAEFADD0D798}"/>
              </a:ext>
            </a:extLst>
          </p:cNvPr>
          <p:cNvSpPr txBox="1"/>
          <p:nvPr/>
        </p:nvSpPr>
        <p:spPr>
          <a:xfrm>
            <a:off x="8269527" y="4277075"/>
            <a:ext cx="505268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4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982C0E4-109E-6B40-94CF-01229D51CC32}"/>
              </a:ext>
            </a:extLst>
          </p:cNvPr>
          <p:cNvSpPr txBox="1"/>
          <p:nvPr/>
        </p:nvSpPr>
        <p:spPr>
          <a:xfrm>
            <a:off x="8287872" y="6260797"/>
            <a:ext cx="505268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5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5A779C0-C6E4-2C42-9751-52F2309684E3}"/>
              </a:ext>
            </a:extLst>
          </p:cNvPr>
          <p:cNvSpPr txBox="1"/>
          <p:nvPr/>
        </p:nvSpPr>
        <p:spPr>
          <a:xfrm>
            <a:off x="7812672" y="2293353"/>
            <a:ext cx="962123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Unmodified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4D4830C-CE87-2E42-B4D1-32AE35F9DEBF}"/>
              </a:ext>
            </a:extLst>
          </p:cNvPr>
          <p:cNvSpPr txBox="1"/>
          <p:nvPr/>
        </p:nvSpPr>
        <p:spPr>
          <a:xfrm>
            <a:off x="6230019" y="89852"/>
            <a:ext cx="2509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Enzymatic activity (OD values)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A722ED8-FB30-4A4D-94EF-23845FC32511}"/>
              </a:ext>
            </a:extLst>
          </p:cNvPr>
          <p:cNvSpPr txBox="1"/>
          <p:nvPr/>
        </p:nvSpPr>
        <p:spPr>
          <a:xfrm>
            <a:off x="5549376" y="930551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</a:p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07E0329-F4B5-B847-A9BF-55FD19DF3F36}"/>
              </a:ext>
            </a:extLst>
          </p:cNvPr>
          <p:cNvSpPr txBox="1"/>
          <p:nvPr/>
        </p:nvSpPr>
        <p:spPr>
          <a:xfrm>
            <a:off x="5340559" y="1802377"/>
            <a:ext cx="8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Sugarcane</a:t>
            </a:r>
          </a:p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bagasse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7C14B9D-32DD-DB47-8564-F72D656D0532}"/>
              </a:ext>
            </a:extLst>
          </p:cNvPr>
          <p:cNvSpPr txBox="1"/>
          <p:nvPr/>
        </p:nvSpPr>
        <p:spPr>
          <a:xfrm>
            <a:off x="5549376" y="2910759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</a:p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AD50754-C6FF-EE4F-9455-6E5FDCAAD702}"/>
              </a:ext>
            </a:extLst>
          </p:cNvPr>
          <p:cNvSpPr txBox="1"/>
          <p:nvPr/>
        </p:nvSpPr>
        <p:spPr>
          <a:xfrm>
            <a:off x="5340559" y="3782585"/>
            <a:ext cx="8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Sugarcane</a:t>
            </a:r>
          </a:p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bagasse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97FF546-12FE-D543-B49A-29F839069C8B}"/>
              </a:ext>
            </a:extLst>
          </p:cNvPr>
          <p:cNvSpPr txBox="1"/>
          <p:nvPr/>
        </p:nvSpPr>
        <p:spPr>
          <a:xfrm>
            <a:off x="5549376" y="4919437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</a:p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F06EC878-2928-0A44-A340-652AFC2DD445}"/>
              </a:ext>
            </a:extLst>
          </p:cNvPr>
          <p:cNvSpPr txBox="1"/>
          <p:nvPr/>
        </p:nvSpPr>
        <p:spPr>
          <a:xfrm>
            <a:off x="5340559" y="5791263"/>
            <a:ext cx="8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Sugarcane</a:t>
            </a:r>
          </a:p>
          <a:p>
            <a:pPr algn="r"/>
            <a:r>
              <a:rPr lang="es-CO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bagasse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4A041FB-E7E2-4448-8A38-B1CC36D5C5C1}"/>
              </a:ext>
            </a:extLst>
          </p:cNvPr>
          <p:cNvSpPr txBox="1"/>
          <p:nvPr/>
        </p:nvSpPr>
        <p:spPr>
          <a:xfrm>
            <a:off x="8369113" y="367649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0.20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FB6A720-2941-B249-A0B4-D7EFB5E0338E}"/>
              </a:ext>
            </a:extLst>
          </p:cNvPr>
          <p:cNvSpPr txBox="1"/>
          <p:nvPr/>
        </p:nvSpPr>
        <p:spPr>
          <a:xfrm>
            <a:off x="7214873" y="380164"/>
            <a:ext cx="5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0.10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CD0967E-73A6-B04F-80EA-F200CCAD2FC4}"/>
              </a:ext>
            </a:extLst>
          </p:cNvPr>
          <p:cNvSpPr txBox="1"/>
          <p:nvPr/>
        </p:nvSpPr>
        <p:spPr>
          <a:xfrm>
            <a:off x="6155069" y="367501"/>
            <a:ext cx="247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CBE9893A-3F7D-6E4B-87FF-899A3543D545}"/>
              </a:ext>
            </a:extLst>
          </p:cNvPr>
          <p:cNvCxnSpPr>
            <a:cxnSpLocks/>
          </p:cNvCxnSpPr>
          <p:nvPr/>
        </p:nvCxnSpPr>
        <p:spPr>
          <a:xfrm>
            <a:off x="5203260" y="224852"/>
            <a:ext cx="0" cy="635110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id="{B0F1848F-C586-284F-AE5E-216A6F8F4403}"/>
              </a:ext>
            </a:extLst>
          </p:cNvPr>
          <p:cNvSpPr txBox="1"/>
          <p:nvPr/>
        </p:nvSpPr>
        <p:spPr>
          <a:xfrm>
            <a:off x="200975" y="10021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C61B3EC-6C8F-F046-A89C-92461FCE3BCC}"/>
              </a:ext>
            </a:extLst>
          </p:cNvPr>
          <p:cNvSpPr txBox="1"/>
          <p:nvPr/>
        </p:nvSpPr>
        <p:spPr>
          <a:xfrm>
            <a:off x="5368089" y="10359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A989F4D-16DF-B640-94E6-8807F8F1A088}"/>
              </a:ext>
            </a:extLst>
          </p:cNvPr>
          <p:cNvSpPr txBox="1"/>
          <p:nvPr/>
        </p:nvSpPr>
        <p:spPr>
          <a:xfrm>
            <a:off x="5182800" y="6316942"/>
            <a:ext cx="53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ICB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BAD80A1-C226-6044-A0AD-E9D15B976647}"/>
              </a:ext>
            </a:extLst>
          </p:cNvPr>
          <p:cNvSpPr txBox="1"/>
          <p:nvPr/>
        </p:nvSpPr>
        <p:spPr>
          <a:xfrm>
            <a:off x="4664464" y="6316942"/>
            <a:ext cx="53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CPH</a:t>
            </a:r>
          </a:p>
        </p:txBody>
      </p:sp>
    </p:spTree>
    <p:extLst>
      <p:ext uri="{BB962C8B-B14F-4D97-AF65-F5344CB8AC3E}">
        <p14:creationId xmlns:p14="http://schemas.microsoft.com/office/powerpoint/2010/main" val="1694311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B8AE8612-7616-D448-B8B7-85308C353E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085" t="4414" r="-1" b="17106"/>
          <a:stretch/>
        </p:blipFill>
        <p:spPr>
          <a:xfrm>
            <a:off x="1219532" y="944167"/>
            <a:ext cx="7155104" cy="437213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B96011E-2D90-974F-93C0-978CC6503FDD}"/>
              </a:ext>
            </a:extLst>
          </p:cNvPr>
          <p:cNvSpPr txBox="1"/>
          <p:nvPr/>
        </p:nvSpPr>
        <p:spPr>
          <a:xfrm rot="16200000">
            <a:off x="-330899" y="2736904"/>
            <a:ext cx="1981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 (%)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1AB6EE9-20E5-3840-9397-C4EEFFFC1E0B}"/>
              </a:ext>
            </a:extLst>
          </p:cNvPr>
          <p:cNvSpPr txBox="1"/>
          <p:nvPr/>
        </p:nvSpPr>
        <p:spPr>
          <a:xfrm rot="19366978">
            <a:off x="580975" y="5565775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Actinomycetales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60CBE50-14F7-C84E-BE7A-9B603BB965B5}"/>
              </a:ext>
            </a:extLst>
          </p:cNvPr>
          <p:cNvSpPr txBox="1"/>
          <p:nvPr/>
        </p:nvSpPr>
        <p:spPr>
          <a:xfrm rot="19366978">
            <a:off x="1479458" y="5433222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Bacillales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862E604-405D-EC45-B359-CF9199CA7F26}"/>
              </a:ext>
            </a:extLst>
          </p:cNvPr>
          <p:cNvSpPr txBox="1"/>
          <p:nvPr/>
        </p:nvSpPr>
        <p:spPr>
          <a:xfrm rot="19366978">
            <a:off x="2322797" y="5523049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Lactobacillales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DB687C2-1BD4-F24A-B311-3F12452DAD96}"/>
              </a:ext>
            </a:extLst>
          </p:cNvPr>
          <p:cNvSpPr txBox="1"/>
          <p:nvPr/>
        </p:nvSpPr>
        <p:spPr>
          <a:xfrm rot="19366978">
            <a:off x="2944940" y="5562789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Actinomycetales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1124ABF-2BC7-2642-A8B8-412589C2550E}"/>
              </a:ext>
            </a:extLst>
          </p:cNvPr>
          <p:cNvSpPr txBox="1"/>
          <p:nvPr/>
        </p:nvSpPr>
        <p:spPr>
          <a:xfrm rot="19366978">
            <a:off x="3898839" y="543023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Bacillales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775F86F-0E80-2E40-AF46-59E9B062EE24}"/>
              </a:ext>
            </a:extLst>
          </p:cNvPr>
          <p:cNvSpPr txBox="1"/>
          <p:nvPr/>
        </p:nvSpPr>
        <p:spPr>
          <a:xfrm rot="19366978">
            <a:off x="4714465" y="5520063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Lactobacillales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25E2292-C839-604C-8FAE-826C09B7675F}"/>
              </a:ext>
            </a:extLst>
          </p:cNvPr>
          <p:cNvSpPr txBox="1"/>
          <p:nvPr/>
        </p:nvSpPr>
        <p:spPr>
          <a:xfrm rot="19366978">
            <a:off x="5305928" y="5562789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Actinomycetales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5A7F97A-2699-BE4F-ADA7-CAA317A55809}"/>
              </a:ext>
            </a:extLst>
          </p:cNvPr>
          <p:cNvSpPr txBox="1"/>
          <p:nvPr/>
        </p:nvSpPr>
        <p:spPr>
          <a:xfrm rot="19366978">
            <a:off x="6259827" y="5430236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Bacillales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D302875-CEC3-0E4F-8F32-153437D4AAA0}"/>
              </a:ext>
            </a:extLst>
          </p:cNvPr>
          <p:cNvSpPr txBox="1"/>
          <p:nvPr/>
        </p:nvSpPr>
        <p:spPr>
          <a:xfrm rot="19366978">
            <a:off x="7089302" y="5520063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Lactobacillales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B347FCC-5C63-A744-B36A-95BA5841AF6B}"/>
              </a:ext>
            </a:extLst>
          </p:cNvPr>
          <p:cNvSpPr txBox="1"/>
          <p:nvPr/>
        </p:nvSpPr>
        <p:spPr>
          <a:xfrm rot="19366978">
            <a:off x="1590760" y="5570336"/>
            <a:ext cx="1258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239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Enterobacteriales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872C768-98AD-E342-8CA5-4BFD893DBAF1}"/>
              </a:ext>
            </a:extLst>
          </p:cNvPr>
          <p:cNvSpPr txBox="1"/>
          <p:nvPr/>
        </p:nvSpPr>
        <p:spPr>
          <a:xfrm rot="19366978">
            <a:off x="3987371" y="5570335"/>
            <a:ext cx="1258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239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Enterobacteriales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45CF8F3-2E4F-C143-85B4-FCD27ACC1A60}"/>
              </a:ext>
            </a:extLst>
          </p:cNvPr>
          <p:cNvSpPr txBox="1"/>
          <p:nvPr/>
        </p:nvSpPr>
        <p:spPr>
          <a:xfrm rot="19366978">
            <a:off x="6367799" y="5570335"/>
            <a:ext cx="1258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200" dirty="0">
                <a:solidFill>
                  <a:srgbClr val="239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Enterobacteriales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F718037-1D17-D849-AF9E-68AF19DD50D7}"/>
              </a:ext>
            </a:extLst>
          </p:cNvPr>
          <p:cNvSpPr txBox="1"/>
          <p:nvPr/>
        </p:nvSpPr>
        <p:spPr>
          <a:xfrm>
            <a:off x="1271831" y="621102"/>
            <a:ext cx="962123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Unmodified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0BC02C8-E184-7041-9261-42FD611C16DF}"/>
              </a:ext>
            </a:extLst>
          </p:cNvPr>
          <p:cNvSpPr txBox="1"/>
          <p:nvPr/>
        </p:nvSpPr>
        <p:spPr>
          <a:xfrm>
            <a:off x="3655650" y="621101"/>
            <a:ext cx="505268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5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9955F53-C2CB-B74A-A9B7-43F02029548F}"/>
              </a:ext>
            </a:extLst>
          </p:cNvPr>
          <p:cNvSpPr txBox="1"/>
          <p:nvPr/>
        </p:nvSpPr>
        <p:spPr>
          <a:xfrm>
            <a:off x="6035053" y="621100"/>
            <a:ext cx="505268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A5A2FB9-111C-FB44-84A1-10352F557593}"/>
              </a:ext>
            </a:extLst>
          </p:cNvPr>
          <p:cNvSpPr txBox="1"/>
          <p:nvPr/>
        </p:nvSpPr>
        <p:spPr>
          <a:xfrm>
            <a:off x="907629" y="108243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8B120A6-62F0-1640-A625-31577F18E4A7}"/>
              </a:ext>
            </a:extLst>
          </p:cNvPr>
          <p:cNvSpPr txBox="1"/>
          <p:nvPr/>
        </p:nvSpPr>
        <p:spPr>
          <a:xfrm>
            <a:off x="907629" y="204677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6A1BB8B-CF41-3247-A304-072C96924DE4}"/>
              </a:ext>
            </a:extLst>
          </p:cNvPr>
          <p:cNvSpPr txBox="1"/>
          <p:nvPr/>
        </p:nvSpPr>
        <p:spPr>
          <a:xfrm>
            <a:off x="909190" y="298577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11C537D-A269-4648-9F6B-9FE45A28D8F9}"/>
              </a:ext>
            </a:extLst>
          </p:cNvPr>
          <p:cNvSpPr txBox="1"/>
          <p:nvPr/>
        </p:nvSpPr>
        <p:spPr>
          <a:xfrm>
            <a:off x="909190" y="393756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8C6B97C-CFE0-3345-92FC-556F458BF37E}"/>
              </a:ext>
            </a:extLst>
          </p:cNvPr>
          <p:cNvSpPr txBox="1"/>
          <p:nvPr/>
        </p:nvSpPr>
        <p:spPr>
          <a:xfrm>
            <a:off x="1000786" y="489246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102466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16175</TotalTime>
  <Words>147</Words>
  <Application>Microsoft Macintosh PowerPoint</Application>
  <PresentationFormat>Presentación en pantalla (4:3)</PresentationFormat>
  <Paragraphs>101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Javier Jimenez Avella</dc:creator>
  <cp:lastModifiedBy>Microsoft Office User</cp:lastModifiedBy>
  <cp:revision>117</cp:revision>
  <dcterms:created xsi:type="dcterms:W3CDTF">2020-10-29T16:18:22Z</dcterms:created>
  <dcterms:modified xsi:type="dcterms:W3CDTF">2021-06-02T13:57:35Z</dcterms:modified>
</cp:coreProperties>
</file>