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C4270-F568-4AA3-A3BE-4365296817E7}" type="datetimeFigureOut">
              <a:rPr lang="it-IT" smtClean="0"/>
              <a:t>15/10/2021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A9FAA-7DC4-4227-A595-542D8FFC1DB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83570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C4270-F568-4AA3-A3BE-4365296817E7}" type="datetimeFigureOut">
              <a:rPr lang="it-IT" smtClean="0"/>
              <a:t>15/10/2021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A9FAA-7DC4-4227-A595-542D8FFC1DB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7198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C4270-F568-4AA3-A3BE-4365296817E7}" type="datetimeFigureOut">
              <a:rPr lang="it-IT" smtClean="0"/>
              <a:t>15/10/2021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A9FAA-7DC4-4227-A595-542D8FFC1DB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05389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C4270-F568-4AA3-A3BE-4365296817E7}" type="datetimeFigureOut">
              <a:rPr lang="it-IT" smtClean="0"/>
              <a:t>15/10/2021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A9FAA-7DC4-4227-A595-542D8FFC1DB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58037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C4270-F568-4AA3-A3BE-4365296817E7}" type="datetimeFigureOut">
              <a:rPr lang="it-IT" smtClean="0"/>
              <a:t>15/10/2021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A9FAA-7DC4-4227-A595-542D8FFC1DB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8297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C4270-F568-4AA3-A3BE-4365296817E7}" type="datetimeFigureOut">
              <a:rPr lang="it-IT" smtClean="0"/>
              <a:t>15/10/2021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A9FAA-7DC4-4227-A595-542D8FFC1DB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47536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C4270-F568-4AA3-A3BE-4365296817E7}" type="datetimeFigureOut">
              <a:rPr lang="it-IT" smtClean="0"/>
              <a:t>15/10/2021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A9FAA-7DC4-4227-A595-542D8FFC1DB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24166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C4270-F568-4AA3-A3BE-4365296817E7}" type="datetimeFigureOut">
              <a:rPr lang="it-IT" smtClean="0"/>
              <a:t>15/10/2021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A9FAA-7DC4-4227-A595-542D8FFC1DB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8353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C4270-F568-4AA3-A3BE-4365296817E7}" type="datetimeFigureOut">
              <a:rPr lang="it-IT" smtClean="0"/>
              <a:t>15/10/2021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A9FAA-7DC4-4227-A595-542D8FFC1DB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4262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C4270-F568-4AA3-A3BE-4365296817E7}" type="datetimeFigureOut">
              <a:rPr lang="it-IT" smtClean="0"/>
              <a:t>15/10/2021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A9FAA-7DC4-4227-A595-542D8FFC1DB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90147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C4270-F568-4AA3-A3BE-4365296817E7}" type="datetimeFigureOut">
              <a:rPr lang="it-IT" smtClean="0"/>
              <a:t>15/10/2021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A9FAA-7DC4-4227-A595-542D8FFC1DB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66776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2C4270-F568-4AA3-A3BE-4365296817E7}" type="datetimeFigureOut">
              <a:rPr lang="it-IT" smtClean="0"/>
              <a:t>15/10/2021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EA9FAA-7DC4-4227-A595-542D8FFC1DB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3620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6550" y="692695"/>
            <a:ext cx="6622732" cy="5568941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8749907" y="508029"/>
            <a:ext cx="3014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Supplementary</a:t>
            </a:r>
            <a:r>
              <a:rPr lang="it-IT" b="1" dirty="0" smtClean="0"/>
              <a:t> </a:t>
            </a:r>
            <a:r>
              <a:rPr lang="it-IT" b="1" dirty="0" smtClean="0"/>
              <a:t>Figure S3.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20851572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4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Ottaiano</dc:creator>
  <cp:lastModifiedBy>Alessandro Ottaiano</cp:lastModifiedBy>
  <cp:revision>6</cp:revision>
  <dcterms:created xsi:type="dcterms:W3CDTF">2021-09-28T10:19:22Z</dcterms:created>
  <dcterms:modified xsi:type="dcterms:W3CDTF">2021-10-15T07:33:57Z</dcterms:modified>
</cp:coreProperties>
</file>