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717"/>
  </p:normalViewPr>
  <p:slideViewPr>
    <p:cSldViewPr snapToGrid="0">
      <p:cViewPr varScale="1">
        <p:scale>
          <a:sx n="109" d="100"/>
          <a:sy n="109" d="100"/>
        </p:scale>
        <p:origin x="78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49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71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16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53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453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57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479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539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18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88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50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EB8D-8D0F-4EF3-AA46-24194B414BEF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8B895-FBE4-4C1E-A370-926D3AAD18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5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00011" y="4929886"/>
            <a:ext cx="413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Rechteck 4"/>
          <p:cNvSpPr/>
          <p:nvPr/>
        </p:nvSpPr>
        <p:spPr>
          <a:xfrm>
            <a:off x="7602810" y="4929886"/>
            <a:ext cx="320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Rechteck 5"/>
          <p:cNvSpPr/>
          <p:nvPr/>
        </p:nvSpPr>
        <p:spPr>
          <a:xfrm>
            <a:off x="839624" y="4264269"/>
            <a:ext cx="259004" cy="2022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950" y="2656124"/>
            <a:ext cx="274344" cy="213378"/>
          </a:xfrm>
          <a:prstGeom prst="rect">
            <a:avLst/>
          </a:prstGeom>
        </p:spPr>
      </p:pic>
      <p:pic>
        <p:nvPicPr>
          <p:cNvPr id="1026" name="Picture 2" descr="page67image4753856">
            <a:extLst>
              <a:ext uri="{FF2B5EF4-FFF2-40B4-BE49-F238E27FC236}">
                <a16:creationId xmlns:a16="http://schemas.microsoft.com/office/drawing/2014/main" id="{EE0BA5CE-CBE6-3F4B-AFDE-3B287AE07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59" y="1461332"/>
            <a:ext cx="6562535" cy="339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page68image5208912">
            <a:extLst>
              <a:ext uri="{FF2B5EF4-FFF2-40B4-BE49-F238E27FC236}">
                <a16:creationId xmlns:a16="http://schemas.microsoft.com/office/drawing/2014/main" id="{C0609922-3BEF-F448-8F04-97D3D2510E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b="15139"/>
          <a:stretch/>
        </p:blipFill>
        <p:spPr bwMode="auto">
          <a:xfrm>
            <a:off x="7910565" y="1238020"/>
            <a:ext cx="4120070" cy="371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BF5A0C-C180-0741-B0E8-D2293D57BF58}"/>
              </a:ext>
            </a:extLst>
          </p:cNvPr>
          <p:cNvSpPr/>
          <p:nvPr/>
        </p:nvSpPr>
        <p:spPr>
          <a:xfrm>
            <a:off x="9502922" y="1517809"/>
            <a:ext cx="1076770" cy="202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BA43928-B30F-9C44-93B8-22044A144AEE}"/>
              </a:ext>
            </a:extLst>
          </p:cNvPr>
          <p:cNvSpPr txBox="1"/>
          <p:nvPr/>
        </p:nvSpPr>
        <p:spPr>
          <a:xfrm>
            <a:off x="8836355" y="1273330"/>
            <a:ext cx="2442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Mann-Whitney-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-Test p </a:t>
            </a:r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= 0.0105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022AA52-4D84-1747-B927-E6A7C3B42399}"/>
              </a:ext>
            </a:extLst>
          </p:cNvPr>
          <p:cNvSpPr/>
          <p:nvPr/>
        </p:nvSpPr>
        <p:spPr>
          <a:xfrm rot="16200000">
            <a:off x="6626966" y="2958621"/>
            <a:ext cx="2106538" cy="265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9FA4D67-A53E-3145-AAE2-0CD2153E2CE0}"/>
              </a:ext>
            </a:extLst>
          </p:cNvPr>
          <p:cNvSpPr/>
          <p:nvPr/>
        </p:nvSpPr>
        <p:spPr>
          <a:xfrm rot="16200000">
            <a:off x="6888492" y="3013594"/>
            <a:ext cx="1685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aberrations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2E2A974-0E99-9A43-B77D-84AA71094361}"/>
              </a:ext>
            </a:extLst>
          </p:cNvPr>
          <p:cNvSpPr/>
          <p:nvPr/>
        </p:nvSpPr>
        <p:spPr>
          <a:xfrm>
            <a:off x="8683112" y="5004771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LN-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718996D-8C02-0442-8008-8AB87C8AFF60}"/>
              </a:ext>
            </a:extLst>
          </p:cNvPr>
          <p:cNvSpPr/>
          <p:nvPr/>
        </p:nvSpPr>
        <p:spPr>
          <a:xfrm>
            <a:off x="10218543" y="5004768"/>
            <a:ext cx="1317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BM-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AD9BE1B-7966-9C48-8516-36F13982DE9C}"/>
              </a:ext>
            </a:extLst>
          </p:cNvPr>
          <p:cNvSpPr/>
          <p:nvPr/>
        </p:nvSpPr>
        <p:spPr>
          <a:xfrm>
            <a:off x="615543" y="1579620"/>
            <a:ext cx="448161" cy="2945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36FD58E-60D1-5E4B-8FE0-EC495E70CBE5}"/>
              </a:ext>
            </a:extLst>
          </p:cNvPr>
          <p:cNvSpPr/>
          <p:nvPr/>
        </p:nvSpPr>
        <p:spPr>
          <a:xfrm>
            <a:off x="562490" y="3282096"/>
            <a:ext cx="448161" cy="2945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65989" y="1471277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Rechteck 8"/>
          <p:cNvSpPr/>
          <p:nvPr/>
        </p:nvSpPr>
        <p:spPr>
          <a:xfrm>
            <a:off x="765989" y="3244562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029" name="Picture 5" descr="page68image110104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80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17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Sproll, Christoph</dc:creator>
  <cp:lastModifiedBy>Sproll, Christoph</cp:lastModifiedBy>
  <cp:revision>16</cp:revision>
  <dcterms:created xsi:type="dcterms:W3CDTF">2021-03-31T23:03:49Z</dcterms:created>
  <dcterms:modified xsi:type="dcterms:W3CDTF">2021-07-30T09:41:46Z</dcterms:modified>
</cp:coreProperties>
</file>