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vmed.ukd\chomes\S\Sproll\Dateien%20von%20Desktop\Disseminierte%20Tumorzellen\Publikationen%20DTC\Papers%20DTC\Paper%20DTCs%20in%20BM%20und%20LN%20beim%20HNSCC\Statistik-Package\DTCs_gefunden_gepickt_amplifizie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Tabelle1!$A$2:$A$10</c:f>
              <c:strCache>
                <c:ptCount val="9"/>
                <c:pt idx="0">
                  <c:v>KRT18+/EpCAM- detected</c:v>
                </c:pt>
                <c:pt idx="1">
                  <c:v>KRT18+/EpCAM+ detected</c:v>
                </c:pt>
                <c:pt idx="2">
                  <c:v>KRT18-/EpCAM+ detected</c:v>
                </c:pt>
                <c:pt idx="3">
                  <c:v>KRT18+/EpCAM- isolated</c:v>
                </c:pt>
                <c:pt idx="4">
                  <c:v>KRT18+/EpCAM+ isolated</c:v>
                </c:pt>
                <c:pt idx="5">
                  <c:v>KRT18-/EpCAM+ isolated</c:v>
                </c:pt>
                <c:pt idx="6">
                  <c:v>KRT18+/EpCAM- amplified</c:v>
                </c:pt>
                <c:pt idx="7">
                  <c:v>KRT18+/EpCAM+ amplified</c:v>
                </c:pt>
                <c:pt idx="8">
                  <c:v>KRT18-/EpCAM+ amplified</c:v>
                </c:pt>
              </c:strCache>
            </c:strRef>
          </c:cat>
          <c:val>
            <c:numRef>
              <c:f>Tabelle1!$B$2:$B$10</c:f>
              <c:numCache>
                <c:formatCode>General</c:formatCode>
                <c:ptCount val="9"/>
                <c:pt idx="0">
                  <c:v>113</c:v>
                </c:pt>
                <c:pt idx="1">
                  <c:v>3</c:v>
                </c:pt>
                <c:pt idx="2">
                  <c:v>3</c:v>
                </c:pt>
                <c:pt idx="3">
                  <c:v>35</c:v>
                </c:pt>
                <c:pt idx="4">
                  <c:v>3</c:v>
                </c:pt>
                <c:pt idx="5">
                  <c:v>0</c:v>
                </c:pt>
                <c:pt idx="6">
                  <c:v>24</c:v>
                </c:pt>
                <c:pt idx="7">
                  <c:v>1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5C-4A4A-9775-84C42D1DFFB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BM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Tabelle1!$A$2:$A$10</c:f>
              <c:strCache>
                <c:ptCount val="9"/>
                <c:pt idx="0">
                  <c:v>KRT18+/EpCAM- detected</c:v>
                </c:pt>
                <c:pt idx="1">
                  <c:v>KRT18+/EpCAM+ detected</c:v>
                </c:pt>
                <c:pt idx="2">
                  <c:v>KRT18-/EpCAM+ detected</c:v>
                </c:pt>
                <c:pt idx="3">
                  <c:v>KRT18+/EpCAM- isolated</c:v>
                </c:pt>
                <c:pt idx="4">
                  <c:v>KRT18+/EpCAM+ isolated</c:v>
                </c:pt>
                <c:pt idx="5">
                  <c:v>KRT18-/EpCAM+ isolated</c:v>
                </c:pt>
                <c:pt idx="6">
                  <c:v>KRT18+/EpCAM- amplified</c:v>
                </c:pt>
                <c:pt idx="7">
                  <c:v>KRT18+/EpCAM+ amplified</c:v>
                </c:pt>
                <c:pt idx="8">
                  <c:v>KRT18-/EpCAM+ amplified</c:v>
                </c:pt>
              </c:strCache>
            </c:strRef>
          </c:cat>
          <c:val>
            <c:numRef>
              <c:f>Tabelle1!$C$2:$C$10</c:f>
              <c:numCache>
                <c:formatCode>General</c:formatCode>
                <c:ptCount val="9"/>
                <c:pt idx="0">
                  <c:v>51</c:v>
                </c:pt>
                <c:pt idx="1">
                  <c:v>5</c:v>
                </c:pt>
                <c:pt idx="2">
                  <c:v>5</c:v>
                </c:pt>
                <c:pt idx="3">
                  <c:v>16</c:v>
                </c:pt>
                <c:pt idx="4">
                  <c:v>5</c:v>
                </c:pt>
                <c:pt idx="5">
                  <c:v>0</c:v>
                </c:pt>
                <c:pt idx="6">
                  <c:v>12</c:v>
                </c:pt>
                <c:pt idx="7">
                  <c:v>4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5C-4A4A-9775-84C42D1DFF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1420168"/>
        <c:axId val="231423448"/>
      </c:barChart>
      <c:catAx>
        <c:axId val="23142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231423448"/>
        <c:crosses val="autoZero"/>
        <c:auto val="1"/>
        <c:lblAlgn val="ctr"/>
        <c:lblOffset val="100"/>
        <c:noMultiLvlLbl val="0"/>
      </c:catAx>
      <c:valAx>
        <c:axId val="231423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/>
                  <a:t>total number of cells 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231420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260678963406953"/>
          <c:y val="0.10685217948443963"/>
          <c:w val="9.7214729546178186E-2"/>
          <c:h val="3.94795811813845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113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923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34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04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75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29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83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436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26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57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02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31A58-439A-4FC4-8015-17CE6C3D3005}" type="datetimeFigureOut">
              <a:rPr lang="de-DE" smtClean="0"/>
              <a:t>14.03.2021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D7305-20A6-4E10-BBEA-C509A3AFBB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7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7881251"/>
              </p:ext>
            </p:extLst>
          </p:nvPr>
        </p:nvGraphicFramePr>
        <p:xfrm>
          <a:off x="1590674" y="328612"/>
          <a:ext cx="9010651" cy="620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4890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Sproll, Christoph</dc:creator>
  <cp:lastModifiedBy>Sproll, Christoph</cp:lastModifiedBy>
  <cp:revision>1</cp:revision>
  <dcterms:created xsi:type="dcterms:W3CDTF">2021-03-14T14:04:55Z</dcterms:created>
  <dcterms:modified xsi:type="dcterms:W3CDTF">2021-03-14T14:05:34Z</dcterms:modified>
</cp:coreProperties>
</file>