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8" r:id="rId4"/>
    <p:sldId id="269" r:id="rId5"/>
    <p:sldId id="266" r:id="rId6"/>
    <p:sldId id="267" r:id="rId7"/>
    <p:sldId id="261" r:id="rId8"/>
    <p:sldId id="264" r:id="rId9"/>
    <p:sldId id="262" r:id="rId10"/>
    <p:sldId id="260" r:id="rId11"/>
    <p:sldId id="263" r:id="rId12"/>
    <p:sldId id="265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0414"/>
    <p:restoredTop sz="86446"/>
  </p:normalViewPr>
  <p:slideViewPr>
    <p:cSldViewPr snapToGrid="0" snapToObjects="1">
      <p:cViewPr varScale="1">
        <p:scale>
          <a:sx n="98" d="100"/>
          <a:sy n="98" d="100"/>
        </p:scale>
        <p:origin x="336" y="20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1816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7B8C9E-9950-8A40-A95D-FAB9DAB23F7D}" type="datetimeFigureOut">
              <a:rPr lang="en-US" smtClean="0"/>
              <a:t>8/28/21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EDBBC-7F54-4E4D-BE39-1F467FC766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382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1. WCGNA gene dendrogram and module colors.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0EDBBC-7F54-4E4D-BE39-1F467FC766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118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10.  Red gene module found by WGCNA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B12E06-9DCE-1F47-911D-ED11D85F8FF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0569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11.  Light green gene network found by WGCNA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B12E06-9DCE-1F47-911D-ED11D85F8FF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72268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12. Black gene module found by WGCNA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B12E06-9DCE-1F47-911D-ED11D85F8FF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225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13.  K-means clustering of differential alternative splicing of platelet RNA groups patients similarly to principal component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4CE67F-A8D1-FB43-A1F4-57E5CC8DEBD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09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2.  Cyan gene network identified by WGCNA.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B12E06-9DCE-1F47-911D-ED11D85F8FF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0816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3.  Brown gene network identified by WGCNA.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B12E06-9DCE-1F47-911D-ED11D85F8FF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842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4.  Light cyan gene network identified by WGCNA.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B12E06-9DCE-1F47-911D-ED11D85F8FF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253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5.  Midnight blue gene network found by WGCNA.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B12E06-9DCE-1F47-911D-ED11D85F8FF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277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6. Royal blue gene network found by WGCNA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B12E06-9DCE-1F47-911D-ED11D85F8FF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917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7.  Pink gene network found by WGCNA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B12E06-9DCE-1F47-911D-ED11D85F8FF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216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8.  Blue gene module found by WGCNA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B12E06-9DCE-1F47-911D-ED11D85F8FF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606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Supplementary Figure 9.  Light yellow gene module found by WGCNA analysis.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DB12E06-9DCE-1F47-911D-ED11D85F8FF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888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56A63-C48E-7D45-BA69-8B6E0458D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C26AD2-15DD-5F41-A91F-073DB175D4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12A87-B537-7E46-878E-C3AE70817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169011-97E4-B64F-BE0A-02957B20D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6094F-66C1-7F44-81EC-80119A862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3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DCA5C-1492-0A48-9F75-D5158164FC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490657-B56B-064F-AFCD-FE42D2887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AFB89-CFD5-6C42-B481-D17D4A4EF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83D066-DC52-9046-97CF-634A95A660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48524-997F-1847-A90A-043501846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946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E761E50-44DA-5B48-AB97-8AB4094308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A8C0CC-9EFB-FB4F-B4B6-351AF0E4F5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9F2765-0713-294F-9480-62660D503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5A209C-6303-4749-BA37-04F4106A0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B92BFB-9387-E640-87E5-D9BDD59B8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501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8D07E-33DA-0947-9F1B-2E080CEDA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E15064-8C7A-C341-A308-D77018D6A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C5DC44-1AAB-6544-ABDB-98598F174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B4DF81-3849-0945-A6CA-74B81E5FB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228D2-B0D2-2A4C-A564-AB5645A6F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92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5C9A3-C64A-D448-9540-2802AF8ED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C88DF6-0525-4843-8433-C3CA59B83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2A7CE-BF77-B94A-8BBF-841B80D1B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CB8CA-7CEC-A94C-A605-E8B879BD8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078F4-60FB-3B4D-BA95-043C8D62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284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8B970-D3F1-AE4E-A6C9-9FAFC2B1F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A5641-1005-6444-8683-692F3CCEE7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E2DE3E-DE4E-A34A-813B-48DE09127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CEDFB1-AB10-5D47-9217-DB5D8172F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D87980-FB06-344F-8F85-1E7814763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55619B-712A-2C41-9098-A69A3457CE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4809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29527-D2F1-2649-A07A-512E5E9944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3D71A1-F59F-B94E-A1E4-D464B74103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749F11-1F29-024C-8477-3A0DCF86D7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AD204A-A9F7-4241-A394-C041C01A27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3B3905F-33D4-F044-8AA4-D6B67A7BF1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349384-B1A4-E743-8B5A-907F06776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6D4CD0-9CB8-1448-ACFB-8B04DA4A3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10D58F-1BE0-0945-9030-14FFCF638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956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1080E-F011-4B45-A608-B51AC838F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91EF87-C092-EA4F-B970-A695D70A0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9E2C03-BC78-4148-911E-F1AE7D584D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7B70D9-A390-2A4D-A13D-FB18C3084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9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2ED6F3D-EFE5-3A48-817F-BC4A521E2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46E28F-7E43-9F4A-A654-D2D6636D7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4E297-F539-8C46-A605-17EDEA511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605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86341-B9FE-A548-BD65-9791BB4B6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537CF-F6F1-2347-AE1B-0E1F73154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58F2F0-6F4C-2F4C-B1A2-19A320EF44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93788E-7318-984E-9061-BBB811A6D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D76A6B-53A4-0F43-8237-27C511190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997DF9-0433-664B-B0D3-4E25F1F8B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070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F43BC-967C-2A41-B2DD-3A7A22EA2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DB0BA8F-2C0F-5E48-A98E-DB6B8A35970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750E43-B730-694A-9C7E-4A7613C3CA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3890ED-56C1-1E40-9B34-D3AD06681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ADF028-C7DD-2540-B80E-53B1C8A1C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29DDF0-C473-CB43-81B3-097015C57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31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E268853-4F31-BB4A-897B-AC5A864E9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BDFDED-C6F7-334C-922A-B7704183FE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C483B-1EB9-3C4C-B918-F5C280243C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C11E3-A409-9941-A488-D450C7E2F1AF}" type="datetimeFigureOut">
              <a:rPr lang="en-US" smtClean="0"/>
              <a:t>8/28/21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0A52D-F894-4B4C-886C-E6C29B6D28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AF8802-E866-864C-A4B7-D24EAFFCE0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7B441-3EB6-BA48-AD9E-1BA4B9FF8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4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tiff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&#10;&#10;Description automatically generated with medium confidence">
            <a:extLst>
              <a:ext uri="{FF2B5EF4-FFF2-40B4-BE49-F238E27FC236}">
                <a16:creationId xmlns:a16="http://schemas.microsoft.com/office/drawing/2014/main" id="{FA0EC2B8-6D3F-774F-93BA-27615DA655FC}"/>
              </a:ext>
            </a:extLst>
          </p:cNvPr>
          <p:cNvPicPr/>
          <p:nvPr/>
        </p:nvPicPr>
        <p:blipFill rotWithShape="1">
          <a:blip r:embed="rId3"/>
          <a:srcRect l="1590" t="7450"/>
          <a:stretch/>
        </p:blipFill>
        <p:spPr>
          <a:xfrm>
            <a:off x="3171444" y="1741741"/>
            <a:ext cx="5849112" cy="3374517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1CAC584-741C-194B-8046-7E4D3D7061A1}"/>
              </a:ext>
            </a:extLst>
          </p:cNvPr>
          <p:cNvSpPr/>
          <p:nvPr/>
        </p:nvSpPr>
        <p:spPr>
          <a:xfrm>
            <a:off x="123444" y="0"/>
            <a:ext cx="71656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Supplementary Figure 1. WCGNA gene dendrogram and module colors.</a:t>
            </a:r>
          </a:p>
        </p:txBody>
      </p:sp>
    </p:spTree>
    <p:extLst>
      <p:ext uri="{BB962C8B-B14F-4D97-AF65-F5344CB8AC3E}">
        <p14:creationId xmlns:p14="http://schemas.microsoft.com/office/powerpoint/2010/main" val="1363642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B103458-F2CB-DD41-8645-9DB719B5981A}"/>
              </a:ext>
            </a:extLst>
          </p:cNvPr>
          <p:cNvSpPr txBox="1"/>
          <p:nvPr/>
        </p:nvSpPr>
        <p:spPr>
          <a:xfrm>
            <a:off x="276447" y="276447"/>
            <a:ext cx="8201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10.  Red gene module found by WGCNA analysis.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545732-1F32-5E4A-B930-8543712D0F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1497" y="322889"/>
            <a:ext cx="5224056" cy="621222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052188-5885-4645-8B0B-989310C3C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447" y="914399"/>
            <a:ext cx="5118100" cy="5029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646A79E-292C-5D4C-99DF-412F0EF61B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4023" y="3802071"/>
            <a:ext cx="2972962" cy="273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542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B25C59-346F-D142-93B1-A2CEC033C1C4}"/>
              </a:ext>
            </a:extLst>
          </p:cNvPr>
          <p:cNvSpPr txBox="1"/>
          <p:nvPr/>
        </p:nvSpPr>
        <p:spPr>
          <a:xfrm>
            <a:off x="276447" y="276447"/>
            <a:ext cx="9220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11.  Light green gene network found by WGCNA analysis.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CA90AE-12F1-CE4B-AAF5-77C8116EB6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0" y="1226820"/>
            <a:ext cx="5803900" cy="38354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E8FA17-8092-764A-A811-BFED8906C5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910" y="1431290"/>
            <a:ext cx="2882900" cy="24511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C370A85-6E15-9B45-8C89-1D5CAE35A6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1360" y="3989721"/>
            <a:ext cx="2628900" cy="77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58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B25C59-346F-D142-93B1-A2CEC033C1C4}"/>
              </a:ext>
            </a:extLst>
          </p:cNvPr>
          <p:cNvSpPr txBox="1"/>
          <p:nvPr/>
        </p:nvSpPr>
        <p:spPr>
          <a:xfrm>
            <a:off x="276447" y="276447"/>
            <a:ext cx="11388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12. Black gene module found by WGCNA analysis.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3C65CB2-F766-A44C-B5F0-490CCA2374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7166" y="914399"/>
            <a:ext cx="5351954" cy="452332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68027B3-937E-0940-B05C-8693BD8EA7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447" y="1168400"/>
            <a:ext cx="4978400" cy="4521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49A0F8D-E16F-A445-A7F1-1ED56FC1E9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2750" y="4749878"/>
            <a:ext cx="3346450" cy="1887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150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E90D211-52D5-8948-9CCC-D26B7BC1E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600" y="372293"/>
            <a:ext cx="6400800" cy="64008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D649FE0-3015-AE4F-8656-088A05B5F6CD}"/>
              </a:ext>
            </a:extLst>
          </p:cNvPr>
          <p:cNvSpPr/>
          <p:nvPr/>
        </p:nvSpPr>
        <p:spPr>
          <a:xfrm>
            <a:off x="0" y="0"/>
            <a:ext cx="120439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Supplementary Figure 13.  K-means clustering of differential alternative splicing of platelet RNA groups patients similarly to principal component analysis.</a:t>
            </a:r>
          </a:p>
        </p:txBody>
      </p:sp>
    </p:spTree>
    <p:extLst>
      <p:ext uri="{BB962C8B-B14F-4D97-AF65-F5344CB8AC3E}">
        <p14:creationId xmlns:p14="http://schemas.microsoft.com/office/powerpoint/2010/main" val="711649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ADB586-AD92-E141-A85F-F5ACACE0F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92" y="1062990"/>
            <a:ext cx="4305300" cy="42037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F33B3A4-5EDA-634A-BD89-B138CB5CA3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5370" y="3641090"/>
            <a:ext cx="3314700" cy="2908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9418B1-10EC-1F45-9BD5-FC193FA0D4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0070" y="585470"/>
            <a:ext cx="6433931" cy="596392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91611B9-E94E-0046-8CAF-AFF348D9C664}"/>
              </a:ext>
            </a:extLst>
          </p:cNvPr>
          <p:cNvSpPr/>
          <p:nvPr/>
        </p:nvSpPr>
        <p:spPr>
          <a:xfrm>
            <a:off x="0" y="0"/>
            <a:ext cx="7524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Supplementary Figure 2.  Cyan gene network identified by WGCNA.</a:t>
            </a:r>
          </a:p>
        </p:txBody>
      </p:sp>
    </p:spTree>
    <p:extLst>
      <p:ext uri="{BB962C8B-B14F-4D97-AF65-F5344CB8AC3E}">
        <p14:creationId xmlns:p14="http://schemas.microsoft.com/office/powerpoint/2010/main" val="1327949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B4BA5A-1938-A14A-8FD6-E4F4D44917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6927" y="461113"/>
            <a:ext cx="5805073" cy="54965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FD1705-037B-2C48-B0B7-E480E506E0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00" y="546193"/>
            <a:ext cx="5448300" cy="5308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353B4E-02C6-924A-B57F-8A8416E826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1850" y="4546788"/>
            <a:ext cx="2297028" cy="215881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F7A6BBB-8A1D-B547-A2F0-E9FD1FA2E03A}"/>
              </a:ext>
            </a:extLst>
          </p:cNvPr>
          <p:cNvSpPr/>
          <p:nvPr/>
        </p:nvSpPr>
        <p:spPr>
          <a:xfrm>
            <a:off x="0" y="0"/>
            <a:ext cx="69494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Supplementary Figure 3.  Brown gene network identified by WGCNA.</a:t>
            </a:r>
          </a:p>
        </p:txBody>
      </p:sp>
    </p:spTree>
    <p:extLst>
      <p:ext uri="{BB962C8B-B14F-4D97-AF65-F5344CB8AC3E}">
        <p14:creationId xmlns:p14="http://schemas.microsoft.com/office/powerpoint/2010/main" val="1202891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F918CD-782F-1F40-A70A-8F1ABBDB1C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831850"/>
            <a:ext cx="5803900" cy="4584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2C509D8-7420-4F45-B6A9-A6F97DD9E7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300" y="908050"/>
            <a:ext cx="6146800" cy="4114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0ECEC9-A1D7-464F-89F2-3106E3F07D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7860" y="4647510"/>
            <a:ext cx="3190240" cy="1690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62C82F7-877B-6244-9B4D-6408360823D3}"/>
              </a:ext>
            </a:extLst>
          </p:cNvPr>
          <p:cNvSpPr/>
          <p:nvPr/>
        </p:nvSpPr>
        <p:spPr>
          <a:xfrm>
            <a:off x="0" y="28303"/>
            <a:ext cx="72890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Supplementary Figure 4.  Light cyan gene network identified by WGCNA.</a:t>
            </a:r>
          </a:p>
        </p:txBody>
      </p:sp>
    </p:spTree>
    <p:extLst>
      <p:ext uri="{BB962C8B-B14F-4D97-AF65-F5344CB8AC3E}">
        <p14:creationId xmlns:p14="http://schemas.microsoft.com/office/powerpoint/2010/main" val="1622620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187C19D-9FCC-8E45-8E85-E86167459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100" y="228600"/>
            <a:ext cx="5803900" cy="6400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8756F0D-EC75-9542-A962-E5F7A9EF74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501" y="276447"/>
            <a:ext cx="5359400" cy="5435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402A617-28D2-3241-9DA5-88601E0613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5930" y="4709160"/>
            <a:ext cx="2535529" cy="192024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C704F52-DA7D-7747-BCD9-765FB15D3E04}"/>
              </a:ext>
            </a:extLst>
          </p:cNvPr>
          <p:cNvSpPr/>
          <p:nvPr/>
        </p:nvSpPr>
        <p:spPr>
          <a:xfrm>
            <a:off x="1" y="0"/>
            <a:ext cx="76025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Supplementary Figure 5.  Midnight blue gene network found by WGCNA.</a:t>
            </a:r>
          </a:p>
        </p:txBody>
      </p:sp>
    </p:spTree>
    <p:extLst>
      <p:ext uri="{BB962C8B-B14F-4D97-AF65-F5344CB8AC3E}">
        <p14:creationId xmlns:p14="http://schemas.microsoft.com/office/powerpoint/2010/main" val="993653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271504-7B7B-DB45-B9E0-F9CCB6AFEF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250" y="1581150"/>
            <a:ext cx="5803900" cy="2476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A511A70-4081-324C-B05E-BDF5C22E93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292" y="1644650"/>
            <a:ext cx="2857500" cy="2349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68394C6-4BC1-9C45-BCB2-1E00F5051D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40542" y="3663950"/>
            <a:ext cx="1714500" cy="7874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0C2453B-9CE3-B64A-921D-7D6BA8E4B9B8}"/>
              </a:ext>
            </a:extLst>
          </p:cNvPr>
          <p:cNvSpPr/>
          <p:nvPr/>
        </p:nvSpPr>
        <p:spPr>
          <a:xfrm>
            <a:off x="0" y="85090"/>
            <a:ext cx="7461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Supplementary Figure 6. Royal blue gene network found by WGCNA analysis.</a:t>
            </a:r>
          </a:p>
        </p:txBody>
      </p:sp>
    </p:spTree>
    <p:extLst>
      <p:ext uri="{BB962C8B-B14F-4D97-AF65-F5344CB8AC3E}">
        <p14:creationId xmlns:p14="http://schemas.microsoft.com/office/powerpoint/2010/main" val="40756399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B25C59-346F-D142-93B1-A2CEC033C1C4}"/>
              </a:ext>
            </a:extLst>
          </p:cNvPr>
          <p:cNvSpPr txBox="1"/>
          <p:nvPr/>
        </p:nvSpPr>
        <p:spPr>
          <a:xfrm>
            <a:off x="276447" y="276447"/>
            <a:ext cx="7796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7.  Pink gene network found by WGCNA analysis.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4D28D8D-D45E-BC4D-BC1E-964E7C5BE0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88060"/>
            <a:ext cx="5295900" cy="4394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559A4B-725B-AD4C-A77B-106EF26C22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6320" y="4030283"/>
            <a:ext cx="2933702" cy="27039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36124A8-20AD-244F-A6B2-57A7C248BD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2315" y="123763"/>
            <a:ext cx="6179809" cy="586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544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B25C59-346F-D142-93B1-A2CEC033C1C4}"/>
              </a:ext>
            </a:extLst>
          </p:cNvPr>
          <p:cNvSpPr txBox="1"/>
          <p:nvPr/>
        </p:nvSpPr>
        <p:spPr>
          <a:xfrm>
            <a:off x="276447" y="276447"/>
            <a:ext cx="8018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8.  Blue gene module found by WGCNA analysis.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B85069-0579-284C-8CDA-CD52022C4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97022"/>
            <a:ext cx="6051258" cy="66639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78A642-6454-CD4F-9436-8684933AB8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180" y="844550"/>
            <a:ext cx="5564004" cy="46215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CC73CD-F303-E140-8A75-01DC063842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6966" y="4043680"/>
            <a:ext cx="2621218" cy="243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063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B25C59-346F-D142-93B1-A2CEC033C1C4}"/>
              </a:ext>
            </a:extLst>
          </p:cNvPr>
          <p:cNvSpPr txBox="1"/>
          <p:nvPr/>
        </p:nvSpPr>
        <p:spPr>
          <a:xfrm>
            <a:off x="276447" y="276447"/>
            <a:ext cx="76788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9.  Light yellow gene module found by WGCNA analysis.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8A8E3F-2D33-A14F-92B5-ED87309DF9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1970" y="1554480"/>
            <a:ext cx="5803900" cy="3302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7CF4DA9-2251-0249-B8DA-FFB8CB6837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12520"/>
            <a:ext cx="4762500" cy="4191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AA9A5B-179F-AB44-80B1-289F185A16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93770" y="3975100"/>
            <a:ext cx="337820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764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343</Words>
  <Application>Microsoft Macintosh PowerPoint</Application>
  <PresentationFormat>Widescreen</PresentationFormat>
  <Paragraphs>39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Fields, Alexander</dc:creator>
  <cp:lastModifiedBy>Kornblith, Lucy</cp:lastModifiedBy>
  <cp:revision>5</cp:revision>
  <dcterms:created xsi:type="dcterms:W3CDTF">2021-08-18T22:02:40Z</dcterms:created>
  <dcterms:modified xsi:type="dcterms:W3CDTF">2021-08-29T04:59:42Z</dcterms:modified>
</cp:coreProperties>
</file>