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08" r:id="rId3"/>
  </p:sldIdLst>
  <p:sldSz cx="8027670" cy="932307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244" autoAdjust="0"/>
  </p:normalViewPr>
  <p:slideViewPr>
    <p:cSldViewPr snapToGrid="0">
      <p:cViewPr>
        <p:scale>
          <a:sx n="60" d="100"/>
          <a:sy n="60" d="100"/>
        </p:scale>
        <p:origin x="233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38E913-014B-4995-9C47-CB9CAECE57D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100263" y="1143000"/>
            <a:ext cx="26574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C5449D-CF21-4E0D-802D-A8F273E0CE3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2099" y="1525842"/>
            <a:ext cx="6823790" cy="3245920"/>
          </a:xfrm>
        </p:spPr>
        <p:txBody>
          <a:bodyPr anchor="b"/>
          <a:lstStyle>
            <a:lvl1pPr algn="ctr">
              <a:defRPr sz="527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3499" y="4896938"/>
            <a:ext cx="6020991" cy="2250993"/>
          </a:xfrm>
        </p:spPr>
        <p:txBody>
          <a:bodyPr/>
          <a:lstStyle>
            <a:lvl1pPr marL="0" indent="0" algn="ctr">
              <a:buNone/>
              <a:defRPr sz="2105"/>
            </a:lvl1pPr>
            <a:lvl2pPr marL="401320" indent="0" algn="ctr">
              <a:buNone/>
              <a:defRPr sz="1755"/>
            </a:lvl2pPr>
            <a:lvl3pPr marL="802640" indent="0" algn="ctr">
              <a:buNone/>
              <a:defRPr sz="1580"/>
            </a:lvl3pPr>
            <a:lvl4pPr marL="1203960" indent="0" algn="ctr">
              <a:buNone/>
              <a:defRPr sz="1405"/>
            </a:lvl4pPr>
            <a:lvl5pPr marL="1605915" indent="0" algn="ctr">
              <a:buNone/>
              <a:defRPr sz="1405"/>
            </a:lvl5pPr>
            <a:lvl6pPr marL="2007235" indent="0" algn="ctr">
              <a:buNone/>
              <a:defRPr sz="1405"/>
            </a:lvl6pPr>
            <a:lvl7pPr marL="2408555" indent="0" algn="ctr">
              <a:buNone/>
              <a:defRPr sz="1405"/>
            </a:lvl7pPr>
            <a:lvl8pPr marL="2809875" indent="0" algn="ctr">
              <a:buNone/>
              <a:defRPr sz="1405"/>
            </a:lvl8pPr>
            <a:lvl9pPr marL="3211195" indent="0" algn="ctr">
              <a:buNone/>
              <a:defRPr sz="1405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88F86-E79E-4742-A904-D72FD9508C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9C3E-1FEB-4AF7-AFB9-BBEEE38B0E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88F86-E79E-4742-A904-D72FD9508C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9C3E-1FEB-4AF7-AFB9-BBEEE38B0E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45029" y="496384"/>
            <a:ext cx="1731035" cy="790114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925" y="496384"/>
            <a:ext cx="5092755" cy="790114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88F86-E79E-4742-A904-D72FD9508C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9C3E-1FEB-4AF7-AFB9-BBEEE38B0E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88F86-E79E-4742-A904-D72FD9508C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9C3E-1FEB-4AF7-AFB9-BBEEE38B0E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743" y="2324375"/>
            <a:ext cx="6924140" cy="3878270"/>
          </a:xfrm>
        </p:spPr>
        <p:txBody>
          <a:bodyPr anchor="b"/>
          <a:lstStyle>
            <a:lvl1pPr>
              <a:defRPr sz="527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743" y="6239335"/>
            <a:ext cx="6924140" cy="2039490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/>
                </a:solidFill>
              </a:defRPr>
            </a:lvl1pPr>
            <a:lvl2pPr marL="401320" indent="0">
              <a:buNone/>
              <a:defRPr sz="1755">
                <a:solidFill>
                  <a:schemeClr val="tx1">
                    <a:tint val="75000"/>
                  </a:schemeClr>
                </a:solidFill>
              </a:defRPr>
            </a:lvl2pPr>
            <a:lvl3pPr marL="802640" indent="0">
              <a:buNone/>
              <a:defRPr sz="1580">
                <a:solidFill>
                  <a:schemeClr val="tx1">
                    <a:tint val="75000"/>
                  </a:schemeClr>
                </a:solidFill>
              </a:defRPr>
            </a:lvl3pPr>
            <a:lvl4pPr marL="1203960" indent="0">
              <a:buNone/>
              <a:defRPr sz="1405">
                <a:solidFill>
                  <a:schemeClr val="tx1">
                    <a:tint val="75000"/>
                  </a:schemeClr>
                </a:solidFill>
              </a:defRPr>
            </a:lvl4pPr>
            <a:lvl5pPr marL="1605915" indent="0">
              <a:buNone/>
              <a:defRPr sz="1405">
                <a:solidFill>
                  <a:schemeClr val="tx1">
                    <a:tint val="75000"/>
                  </a:schemeClr>
                </a:solidFill>
              </a:defRPr>
            </a:lvl5pPr>
            <a:lvl6pPr marL="2007235" indent="0">
              <a:buNone/>
              <a:defRPr sz="1405">
                <a:solidFill>
                  <a:schemeClr val="tx1">
                    <a:tint val="75000"/>
                  </a:schemeClr>
                </a:solidFill>
              </a:defRPr>
            </a:lvl6pPr>
            <a:lvl7pPr marL="2408555" indent="0">
              <a:buNone/>
              <a:defRPr sz="1405">
                <a:solidFill>
                  <a:schemeClr val="tx1">
                    <a:tint val="75000"/>
                  </a:schemeClr>
                </a:solidFill>
              </a:defRPr>
            </a:lvl7pPr>
            <a:lvl8pPr marL="2809875" indent="0">
              <a:buNone/>
              <a:defRPr sz="1405">
                <a:solidFill>
                  <a:schemeClr val="tx1">
                    <a:tint val="75000"/>
                  </a:schemeClr>
                </a:solidFill>
              </a:defRPr>
            </a:lvl8pPr>
            <a:lvl9pPr marL="3211195" indent="0">
              <a:buNone/>
              <a:defRPr sz="140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88F86-E79E-4742-A904-D72FD9508C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9C3E-1FEB-4AF7-AFB9-BBEEE38B0E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1924" y="2481920"/>
            <a:ext cx="3411895" cy="59156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4169" y="2481920"/>
            <a:ext cx="3411895" cy="59156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88F86-E79E-4742-A904-D72FD9508C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9C3E-1FEB-4AF7-AFB9-BBEEE38B0E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970" y="496386"/>
            <a:ext cx="6924140" cy="180209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2971" y="2285526"/>
            <a:ext cx="3396215" cy="1120101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1320" indent="0">
              <a:buNone/>
              <a:defRPr sz="1755" b="1"/>
            </a:lvl2pPr>
            <a:lvl3pPr marL="802640" indent="0">
              <a:buNone/>
              <a:defRPr sz="1580" b="1"/>
            </a:lvl3pPr>
            <a:lvl4pPr marL="1203960" indent="0">
              <a:buNone/>
              <a:defRPr sz="1405" b="1"/>
            </a:lvl4pPr>
            <a:lvl5pPr marL="1605915" indent="0">
              <a:buNone/>
              <a:defRPr sz="1405" b="1"/>
            </a:lvl5pPr>
            <a:lvl6pPr marL="2007235" indent="0">
              <a:buNone/>
              <a:defRPr sz="1405" b="1"/>
            </a:lvl6pPr>
            <a:lvl7pPr marL="2408555" indent="0">
              <a:buNone/>
              <a:defRPr sz="1405" b="1"/>
            </a:lvl7pPr>
            <a:lvl8pPr marL="2809875" indent="0">
              <a:buNone/>
              <a:defRPr sz="1405" b="1"/>
            </a:lvl8pPr>
            <a:lvl9pPr marL="3211195" indent="0">
              <a:buNone/>
              <a:defRPr sz="140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971" y="3405626"/>
            <a:ext cx="3396215" cy="500916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64169" y="2285526"/>
            <a:ext cx="3412941" cy="1120101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1320" indent="0">
              <a:buNone/>
              <a:defRPr sz="1755" b="1"/>
            </a:lvl2pPr>
            <a:lvl3pPr marL="802640" indent="0">
              <a:buNone/>
              <a:defRPr sz="1580" b="1"/>
            </a:lvl3pPr>
            <a:lvl4pPr marL="1203960" indent="0">
              <a:buNone/>
              <a:defRPr sz="1405" b="1"/>
            </a:lvl4pPr>
            <a:lvl5pPr marL="1605915" indent="0">
              <a:buNone/>
              <a:defRPr sz="1405" b="1"/>
            </a:lvl5pPr>
            <a:lvl6pPr marL="2007235" indent="0">
              <a:buNone/>
              <a:defRPr sz="1405" b="1"/>
            </a:lvl6pPr>
            <a:lvl7pPr marL="2408555" indent="0">
              <a:buNone/>
              <a:defRPr sz="1405" b="1"/>
            </a:lvl7pPr>
            <a:lvl8pPr marL="2809875" indent="0">
              <a:buNone/>
              <a:defRPr sz="1405" b="1"/>
            </a:lvl8pPr>
            <a:lvl9pPr marL="3211195" indent="0">
              <a:buNone/>
              <a:defRPr sz="140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4169" y="3405626"/>
            <a:ext cx="3412941" cy="500916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88F86-E79E-4742-A904-D72FD9508C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9C3E-1FEB-4AF7-AFB9-BBEEE38B0E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88F86-E79E-4742-A904-D72FD9508C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9C3E-1FEB-4AF7-AFB9-BBEEE38B0E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88F86-E79E-4742-A904-D72FD9508C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9C3E-1FEB-4AF7-AFB9-BBEEE38B0E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970" y="621559"/>
            <a:ext cx="2589235" cy="2175457"/>
          </a:xfrm>
        </p:spPr>
        <p:txBody>
          <a:bodyPr anchor="b"/>
          <a:lstStyle>
            <a:lvl1pPr>
              <a:defRPr sz="281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2941" y="1342397"/>
            <a:ext cx="4064169" cy="6625648"/>
          </a:xfrm>
        </p:spPr>
        <p:txBody>
          <a:bodyPr/>
          <a:lstStyle>
            <a:lvl1pPr>
              <a:defRPr sz="2810"/>
            </a:lvl1pPr>
            <a:lvl2pPr>
              <a:defRPr sz="2460"/>
            </a:lvl2pPr>
            <a:lvl3pPr>
              <a:defRPr sz="2105"/>
            </a:lvl3pPr>
            <a:lvl4pPr>
              <a:defRPr sz="1755"/>
            </a:lvl4pPr>
            <a:lvl5pPr>
              <a:defRPr sz="1755"/>
            </a:lvl5pPr>
            <a:lvl6pPr>
              <a:defRPr sz="1755"/>
            </a:lvl6pPr>
            <a:lvl7pPr>
              <a:defRPr sz="1755"/>
            </a:lvl7pPr>
            <a:lvl8pPr>
              <a:defRPr sz="1755"/>
            </a:lvl8pPr>
            <a:lvl9pPr>
              <a:defRPr sz="175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2970" y="2797016"/>
            <a:ext cx="2589235" cy="5181819"/>
          </a:xfrm>
        </p:spPr>
        <p:txBody>
          <a:bodyPr/>
          <a:lstStyle>
            <a:lvl1pPr marL="0" indent="0">
              <a:buNone/>
              <a:defRPr sz="1405"/>
            </a:lvl1pPr>
            <a:lvl2pPr marL="401320" indent="0">
              <a:buNone/>
              <a:defRPr sz="1230"/>
            </a:lvl2pPr>
            <a:lvl3pPr marL="802640" indent="0">
              <a:buNone/>
              <a:defRPr sz="1055"/>
            </a:lvl3pPr>
            <a:lvl4pPr marL="1203960" indent="0">
              <a:buNone/>
              <a:defRPr sz="880"/>
            </a:lvl4pPr>
            <a:lvl5pPr marL="1605915" indent="0">
              <a:buNone/>
              <a:defRPr sz="880"/>
            </a:lvl5pPr>
            <a:lvl6pPr marL="2007235" indent="0">
              <a:buNone/>
              <a:defRPr sz="880"/>
            </a:lvl6pPr>
            <a:lvl7pPr marL="2408555" indent="0">
              <a:buNone/>
              <a:defRPr sz="880"/>
            </a:lvl7pPr>
            <a:lvl8pPr marL="2809875" indent="0">
              <a:buNone/>
              <a:defRPr sz="880"/>
            </a:lvl8pPr>
            <a:lvl9pPr marL="3211195" indent="0">
              <a:buNone/>
              <a:defRPr sz="88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88F86-E79E-4742-A904-D72FD9508C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9C3E-1FEB-4AF7-AFB9-BBEEE38B0E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970" y="621559"/>
            <a:ext cx="2589235" cy="2175457"/>
          </a:xfrm>
        </p:spPr>
        <p:txBody>
          <a:bodyPr anchor="b"/>
          <a:lstStyle>
            <a:lvl1pPr>
              <a:defRPr sz="281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12941" y="1342397"/>
            <a:ext cx="4064169" cy="6625648"/>
          </a:xfrm>
        </p:spPr>
        <p:txBody>
          <a:bodyPr anchor="t"/>
          <a:lstStyle>
            <a:lvl1pPr marL="0" indent="0">
              <a:buNone/>
              <a:defRPr sz="2810"/>
            </a:lvl1pPr>
            <a:lvl2pPr marL="401320" indent="0">
              <a:buNone/>
              <a:defRPr sz="2460"/>
            </a:lvl2pPr>
            <a:lvl3pPr marL="802640" indent="0">
              <a:buNone/>
              <a:defRPr sz="2105"/>
            </a:lvl3pPr>
            <a:lvl4pPr marL="1203960" indent="0">
              <a:buNone/>
              <a:defRPr sz="1755"/>
            </a:lvl4pPr>
            <a:lvl5pPr marL="1605915" indent="0">
              <a:buNone/>
              <a:defRPr sz="1755"/>
            </a:lvl5pPr>
            <a:lvl6pPr marL="2007235" indent="0">
              <a:buNone/>
              <a:defRPr sz="1755"/>
            </a:lvl6pPr>
            <a:lvl7pPr marL="2408555" indent="0">
              <a:buNone/>
              <a:defRPr sz="1755"/>
            </a:lvl7pPr>
            <a:lvl8pPr marL="2809875" indent="0">
              <a:buNone/>
              <a:defRPr sz="1755"/>
            </a:lvl8pPr>
            <a:lvl9pPr marL="3211195" indent="0">
              <a:buNone/>
              <a:defRPr sz="175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2970" y="2797016"/>
            <a:ext cx="2589235" cy="5181819"/>
          </a:xfrm>
        </p:spPr>
        <p:txBody>
          <a:bodyPr/>
          <a:lstStyle>
            <a:lvl1pPr marL="0" indent="0">
              <a:buNone/>
              <a:defRPr sz="1405"/>
            </a:lvl1pPr>
            <a:lvl2pPr marL="401320" indent="0">
              <a:buNone/>
              <a:defRPr sz="1230"/>
            </a:lvl2pPr>
            <a:lvl3pPr marL="802640" indent="0">
              <a:buNone/>
              <a:defRPr sz="1055"/>
            </a:lvl3pPr>
            <a:lvl4pPr marL="1203960" indent="0">
              <a:buNone/>
              <a:defRPr sz="880"/>
            </a:lvl4pPr>
            <a:lvl5pPr marL="1605915" indent="0">
              <a:buNone/>
              <a:defRPr sz="880"/>
            </a:lvl5pPr>
            <a:lvl6pPr marL="2007235" indent="0">
              <a:buNone/>
              <a:defRPr sz="880"/>
            </a:lvl6pPr>
            <a:lvl7pPr marL="2408555" indent="0">
              <a:buNone/>
              <a:defRPr sz="880"/>
            </a:lvl7pPr>
            <a:lvl8pPr marL="2809875" indent="0">
              <a:buNone/>
              <a:defRPr sz="880"/>
            </a:lvl8pPr>
            <a:lvl9pPr marL="3211195" indent="0">
              <a:buNone/>
              <a:defRPr sz="88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88F86-E79E-4742-A904-D72FD9508C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9C3E-1FEB-4AF7-AFB9-BBEEE38B0E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924" y="496386"/>
            <a:ext cx="6924140" cy="18020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1924" y="2481920"/>
            <a:ext cx="6924140" cy="59156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924" y="8641402"/>
            <a:ext cx="1806297" cy="4963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88F86-E79E-4742-A904-D72FD9508C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9271" y="8641402"/>
            <a:ext cx="2709446" cy="4963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69767" y="8641402"/>
            <a:ext cx="1806297" cy="4963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89C3E-1FEB-4AF7-AFB9-BBEEE38B0E1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802640" rtl="0" eaLnBrk="1" latinLnBrk="0" hangingPunct="1">
        <a:lnSpc>
          <a:spcPct val="90000"/>
        </a:lnSpc>
        <a:spcBef>
          <a:spcPct val="0"/>
        </a:spcBef>
        <a:buNone/>
        <a:defRPr sz="3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660" indent="-200660" algn="l" defTabSz="802640" rtl="0" eaLnBrk="1" latinLnBrk="0" hangingPunct="1">
        <a:lnSpc>
          <a:spcPct val="90000"/>
        </a:lnSpc>
        <a:spcBef>
          <a:spcPts val="880"/>
        </a:spcBef>
        <a:buFont typeface="Arial" panose="020B0604020202020204" pitchFamily="34" charset="0"/>
        <a:buChar char="•"/>
        <a:defRPr sz="2460" kern="1200">
          <a:solidFill>
            <a:schemeClr val="tx1"/>
          </a:solidFill>
          <a:latin typeface="+mn-lt"/>
          <a:ea typeface="+mn-ea"/>
          <a:cs typeface="+mn-cs"/>
        </a:defRPr>
      </a:lvl1pPr>
      <a:lvl2pPr marL="601980" indent="-200660" algn="l" defTabSz="802640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3300" indent="-200660" algn="l" defTabSz="802640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755" kern="1200">
          <a:solidFill>
            <a:schemeClr val="tx1"/>
          </a:solidFill>
          <a:latin typeface="+mn-lt"/>
          <a:ea typeface="+mn-ea"/>
          <a:cs typeface="+mn-cs"/>
        </a:defRPr>
      </a:lvl3pPr>
      <a:lvl4pPr marL="1405255" indent="-200660" algn="l" defTabSz="802640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580" kern="1200">
          <a:solidFill>
            <a:schemeClr val="tx1"/>
          </a:solidFill>
          <a:latin typeface="+mn-lt"/>
          <a:ea typeface="+mn-ea"/>
          <a:cs typeface="+mn-cs"/>
        </a:defRPr>
      </a:lvl4pPr>
      <a:lvl5pPr marL="1806575" indent="-200660" algn="l" defTabSz="802640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580" kern="1200">
          <a:solidFill>
            <a:schemeClr val="tx1"/>
          </a:solidFill>
          <a:latin typeface="+mn-lt"/>
          <a:ea typeface="+mn-ea"/>
          <a:cs typeface="+mn-cs"/>
        </a:defRPr>
      </a:lvl5pPr>
      <a:lvl6pPr marL="2207895" indent="-200660" algn="l" defTabSz="802640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580" kern="1200">
          <a:solidFill>
            <a:schemeClr val="tx1"/>
          </a:solidFill>
          <a:latin typeface="+mn-lt"/>
          <a:ea typeface="+mn-ea"/>
          <a:cs typeface="+mn-cs"/>
        </a:defRPr>
      </a:lvl6pPr>
      <a:lvl7pPr marL="2609215" indent="-200660" algn="l" defTabSz="802640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580" kern="1200">
          <a:solidFill>
            <a:schemeClr val="tx1"/>
          </a:solidFill>
          <a:latin typeface="+mn-lt"/>
          <a:ea typeface="+mn-ea"/>
          <a:cs typeface="+mn-cs"/>
        </a:defRPr>
      </a:lvl7pPr>
      <a:lvl8pPr marL="3010535" indent="-200660" algn="l" defTabSz="802640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580" kern="1200">
          <a:solidFill>
            <a:schemeClr val="tx1"/>
          </a:solidFill>
          <a:latin typeface="+mn-lt"/>
          <a:ea typeface="+mn-ea"/>
          <a:cs typeface="+mn-cs"/>
        </a:defRPr>
      </a:lvl8pPr>
      <a:lvl9pPr marL="3411855" indent="-200660" algn="l" defTabSz="802640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5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2640" rtl="0" eaLnBrk="1" latinLnBrk="0" hangingPunct="1">
        <a:defRPr sz="1580" kern="1200">
          <a:solidFill>
            <a:schemeClr val="tx1"/>
          </a:solidFill>
          <a:latin typeface="+mn-lt"/>
          <a:ea typeface="+mn-ea"/>
          <a:cs typeface="+mn-cs"/>
        </a:defRPr>
      </a:lvl1pPr>
      <a:lvl2pPr marL="401320" algn="l" defTabSz="802640" rtl="0" eaLnBrk="1" latinLnBrk="0" hangingPunct="1">
        <a:defRPr sz="1580" kern="1200">
          <a:solidFill>
            <a:schemeClr val="tx1"/>
          </a:solidFill>
          <a:latin typeface="+mn-lt"/>
          <a:ea typeface="+mn-ea"/>
          <a:cs typeface="+mn-cs"/>
        </a:defRPr>
      </a:lvl2pPr>
      <a:lvl3pPr marL="802640" algn="l" defTabSz="802640" rtl="0" eaLnBrk="1" latinLnBrk="0" hangingPunct="1">
        <a:defRPr sz="1580" kern="1200">
          <a:solidFill>
            <a:schemeClr val="tx1"/>
          </a:solidFill>
          <a:latin typeface="+mn-lt"/>
          <a:ea typeface="+mn-ea"/>
          <a:cs typeface="+mn-cs"/>
        </a:defRPr>
      </a:lvl3pPr>
      <a:lvl4pPr marL="1203960" algn="l" defTabSz="802640" rtl="0" eaLnBrk="1" latinLnBrk="0" hangingPunct="1">
        <a:defRPr sz="1580" kern="1200">
          <a:solidFill>
            <a:schemeClr val="tx1"/>
          </a:solidFill>
          <a:latin typeface="+mn-lt"/>
          <a:ea typeface="+mn-ea"/>
          <a:cs typeface="+mn-cs"/>
        </a:defRPr>
      </a:lvl4pPr>
      <a:lvl5pPr marL="1605915" algn="l" defTabSz="802640" rtl="0" eaLnBrk="1" latinLnBrk="0" hangingPunct="1">
        <a:defRPr sz="1580" kern="1200">
          <a:solidFill>
            <a:schemeClr val="tx1"/>
          </a:solidFill>
          <a:latin typeface="+mn-lt"/>
          <a:ea typeface="+mn-ea"/>
          <a:cs typeface="+mn-cs"/>
        </a:defRPr>
      </a:lvl5pPr>
      <a:lvl6pPr marL="2007235" algn="l" defTabSz="802640" rtl="0" eaLnBrk="1" latinLnBrk="0" hangingPunct="1">
        <a:defRPr sz="1580" kern="1200">
          <a:solidFill>
            <a:schemeClr val="tx1"/>
          </a:solidFill>
          <a:latin typeface="+mn-lt"/>
          <a:ea typeface="+mn-ea"/>
          <a:cs typeface="+mn-cs"/>
        </a:defRPr>
      </a:lvl6pPr>
      <a:lvl7pPr marL="2408555" algn="l" defTabSz="802640" rtl="0" eaLnBrk="1" latinLnBrk="0" hangingPunct="1">
        <a:defRPr sz="1580" kern="1200">
          <a:solidFill>
            <a:schemeClr val="tx1"/>
          </a:solidFill>
          <a:latin typeface="+mn-lt"/>
          <a:ea typeface="+mn-ea"/>
          <a:cs typeface="+mn-cs"/>
        </a:defRPr>
      </a:lvl7pPr>
      <a:lvl8pPr marL="2809875" algn="l" defTabSz="802640" rtl="0" eaLnBrk="1" latinLnBrk="0" hangingPunct="1">
        <a:defRPr sz="1580" kern="1200">
          <a:solidFill>
            <a:schemeClr val="tx1"/>
          </a:solidFill>
          <a:latin typeface="+mn-lt"/>
          <a:ea typeface="+mn-ea"/>
          <a:cs typeface="+mn-cs"/>
        </a:defRPr>
      </a:lvl8pPr>
      <a:lvl9pPr marL="3211195" algn="l" defTabSz="802640" rtl="0" eaLnBrk="1" latinLnBrk="0" hangingPunct="1">
        <a:defRPr sz="15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49834" y="727492"/>
            <a:ext cx="6480720" cy="6644329"/>
            <a:chOff x="5102446" y="106835"/>
            <a:chExt cx="6480720" cy="6644329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02446" y="106835"/>
              <a:ext cx="6480720" cy="6644329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5660817" y="6434795"/>
              <a:ext cx="3642765" cy="3163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just">
                <a:lnSpc>
                  <a:spcPct val="150000"/>
                </a:lnSpc>
                <a:spcAft>
                  <a:spcPts val="1200"/>
                </a:spcAft>
              </a:pPr>
              <a:r>
                <a:rPr lang="en-US" altLang="zh-CN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  SP              Control            Phage        SP+Phage</a:t>
              </a:r>
              <a:endParaRPr lang="en-US" altLang="zh-CN" sz="11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363663" y="8595896"/>
            <a:ext cx="3429000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en-US" altLang="zh-CN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S1. </a:t>
            </a:r>
            <a:r>
              <a:rPr lang="en-US" altLang="zh-CN" sz="1600">
                <a:latin typeface="Times New Roman" panose="02020603050405020304" pitchFamily="18" charset="0"/>
                <a:cs typeface="Times New Roman" panose="02020603050405020304" pitchFamily="18" charset="0"/>
              </a:rPr>
              <a:t>Huang, 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 </a:t>
            </a:r>
            <a:endParaRPr lang="en-US" altLang="zh-CN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83</Words>
  <Application>WPS 演示</Application>
  <PresentationFormat>自定义</PresentationFormat>
  <Paragraphs>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Arial</vt:lpstr>
      <vt:lpstr>宋体</vt:lpstr>
      <vt:lpstr>Wingdings</vt:lpstr>
      <vt:lpstr>微软雅黑</vt:lpstr>
      <vt:lpstr>Times New Roman</vt:lpstr>
      <vt:lpstr>Arial Unicode MS</vt:lpstr>
      <vt:lpstr>等线 Light</vt:lpstr>
      <vt:lpstr>Calibri Light</vt:lpstr>
      <vt:lpstr>等线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SHU RD</dc:creator>
  <cp:lastModifiedBy>郝桂娟</cp:lastModifiedBy>
  <cp:revision>137</cp:revision>
  <dcterms:created xsi:type="dcterms:W3CDTF">2021-02-03T07:08:00Z</dcterms:created>
  <dcterms:modified xsi:type="dcterms:W3CDTF">2021-12-07T06:48:23Z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78A10673842449E198DC5EEC59C24201</vt:lpwstr>
  </property>
  <property fmtid="{D5CDD505-2E9C-101B-9397-08002B2CF9AE}" pid="3" name="KSOProductBuildVer">
    <vt:lpwstr>2052-11.1.0.11194</vt:lpwstr>
  </property>
</Properties>
</file>