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64" r:id="rId2"/>
    <p:sldId id="258" r:id="rId3"/>
    <p:sldId id="260" r:id="rId4"/>
    <p:sldId id="261" r:id="rId5"/>
    <p:sldId id="262" r:id="rId6"/>
    <p:sldId id="265" r:id="rId7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7160"/>
    <a:srgbClr val="5B9BD5"/>
    <a:srgbClr val="548235"/>
    <a:srgbClr val="A27E7E"/>
    <a:srgbClr val="802A2A"/>
    <a:srgbClr val="98B1D4"/>
    <a:srgbClr val="687EBE"/>
    <a:srgbClr val="B5BDA7"/>
    <a:srgbClr val="9D3333"/>
    <a:srgbClr val="9A60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72" autoAdjust="0"/>
  </p:normalViewPr>
  <p:slideViewPr>
    <p:cSldViewPr snapToGrid="0">
      <p:cViewPr>
        <p:scale>
          <a:sx n="125" d="100"/>
          <a:sy n="125" d="100"/>
        </p:scale>
        <p:origin x="54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9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0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1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2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3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4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44209702660404"/>
          <c:y val="6.6311612364243946E-2"/>
          <c:w val="0.84268309859154944"/>
          <c:h val="0.86737677527151213"/>
        </c:manualLayout>
      </c:layout>
      <c:lineChart>
        <c:grouping val="standard"/>
        <c:varyColors val="0"/>
        <c:ser>
          <c:idx val="0"/>
          <c:order val="0"/>
          <c:tx>
            <c:strRef>
              <c:f>'[Microsoft PowerPoint 中的图表]High_En'!$A$39</c:f>
              <c:strCache>
                <c:ptCount val="1"/>
                <c:pt idx="0">
                  <c:v>High_degree_Enhancer_CSATAC</c:v>
                </c:pt>
              </c:strCache>
            </c:strRef>
          </c:tx>
          <c:spPr>
            <a:ln w="12700" cap="rnd">
              <a:solidFill>
                <a:srgbClr val="802A2A"/>
              </a:solidFill>
              <a:round/>
            </a:ln>
            <a:effectLst/>
          </c:spPr>
          <c:marker>
            <c:symbol val="none"/>
          </c:marker>
          <c:val>
            <c:numRef>
              <c:f>'[Microsoft PowerPoint 中的图表]High_En'!$B$39:$AY$39</c:f>
              <c:numCache>
                <c:formatCode>General</c:formatCode>
                <c:ptCount val="50"/>
                <c:pt idx="0">
                  <c:v>1.14642780754315</c:v>
                </c:pt>
                <c:pt idx="1">
                  <c:v>1.1486725530347099</c:v>
                </c:pt>
                <c:pt idx="2">
                  <c:v>1.1558212961023899</c:v>
                </c:pt>
                <c:pt idx="3">
                  <c:v>1.1514489615086201</c:v>
                </c:pt>
                <c:pt idx="4">
                  <c:v>1.14664762235796</c:v>
                </c:pt>
                <c:pt idx="5">
                  <c:v>1.15201910791158</c:v>
                </c:pt>
                <c:pt idx="6">
                  <c:v>1.1597682163079299</c:v>
                </c:pt>
                <c:pt idx="7">
                  <c:v>1.17484557097149</c:v>
                </c:pt>
                <c:pt idx="8">
                  <c:v>1.19061770234632</c:v>
                </c:pt>
                <c:pt idx="9">
                  <c:v>1.20340694347489</c:v>
                </c:pt>
                <c:pt idx="10">
                  <c:v>1.23541501648245</c:v>
                </c:pt>
                <c:pt idx="11">
                  <c:v>1.2530498216986601</c:v>
                </c:pt>
                <c:pt idx="12">
                  <c:v>1.2484273024045001</c:v>
                </c:pt>
                <c:pt idx="13">
                  <c:v>1.26199325460539</c:v>
                </c:pt>
                <c:pt idx="14">
                  <c:v>1.3009312343416699</c:v>
                </c:pt>
                <c:pt idx="15">
                  <c:v>1.3475537176653001</c:v>
                </c:pt>
                <c:pt idx="16">
                  <c:v>1.3734489253441899</c:v>
                </c:pt>
                <c:pt idx="17">
                  <c:v>1.4141045230754301</c:v>
                </c:pt>
                <c:pt idx="18">
                  <c:v>1.49368910277293</c:v>
                </c:pt>
                <c:pt idx="19">
                  <c:v>1.5464853930579701</c:v>
                </c:pt>
                <c:pt idx="20">
                  <c:v>1.70653977777778</c:v>
                </c:pt>
                <c:pt idx="21">
                  <c:v>2.0762556656001601</c:v>
                </c:pt>
                <c:pt idx="22">
                  <c:v>2.3746711592980501</c:v>
                </c:pt>
                <c:pt idx="23">
                  <c:v>2.4659070618576799</c:v>
                </c:pt>
                <c:pt idx="24">
                  <c:v>2.4987164471591998</c:v>
                </c:pt>
                <c:pt idx="25">
                  <c:v>2.52447403655226</c:v>
                </c:pt>
                <c:pt idx="26">
                  <c:v>2.46916176653093</c:v>
                </c:pt>
                <c:pt idx="27">
                  <c:v>2.3906354212720702</c:v>
                </c:pt>
                <c:pt idx="28">
                  <c:v>2.1183620496412701</c:v>
                </c:pt>
                <c:pt idx="29">
                  <c:v>1.6919246149893299</c:v>
                </c:pt>
                <c:pt idx="30">
                  <c:v>1.4826135159976701</c:v>
                </c:pt>
                <c:pt idx="31">
                  <c:v>1.44299289664533</c:v>
                </c:pt>
                <c:pt idx="32">
                  <c:v>1.39635410985069</c:v>
                </c:pt>
                <c:pt idx="33">
                  <c:v>1.35353327797169</c:v>
                </c:pt>
                <c:pt idx="34">
                  <c:v>1.3300001184797401</c:v>
                </c:pt>
                <c:pt idx="35">
                  <c:v>1.31010563631956</c:v>
                </c:pt>
                <c:pt idx="36">
                  <c:v>1.26509875237542</c:v>
                </c:pt>
                <c:pt idx="37">
                  <c:v>1.22699178592205</c:v>
                </c:pt>
                <c:pt idx="38">
                  <c:v>1.20600244279619</c:v>
                </c:pt>
                <c:pt idx="39">
                  <c:v>1.1931643614504599</c:v>
                </c:pt>
                <c:pt idx="40">
                  <c:v>1.17700406127593</c:v>
                </c:pt>
                <c:pt idx="41">
                  <c:v>1.17514457611015</c:v>
                </c:pt>
                <c:pt idx="42">
                  <c:v>1.1669675511925499</c:v>
                </c:pt>
                <c:pt idx="43">
                  <c:v>1.14924773463253</c:v>
                </c:pt>
                <c:pt idx="44">
                  <c:v>1.1433254363001699</c:v>
                </c:pt>
                <c:pt idx="45">
                  <c:v>1.15273970089199</c:v>
                </c:pt>
                <c:pt idx="46">
                  <c:v>1.1551033277099001</c:v>
                </c:pt>
                <c:pt idx="47">
                  <c:v>1.13630598322668</c:v>
                </c:pt>
                <c:pt idx="48">
                  <c:v>1.1314820711653999</c:v>
                </c:pt>
                <c:pt idx="49">
                  <c:v>1.1216205017451999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DDA-48DA-8FAF-A6E6FD0DE59B}"/>
            </c:ext>
          </c:extLst>
        </c:ser>
        <c:ser>
          <c:idx val="1"/>
          <c:order val="1"/>
          <c:tx>
            <c:strRef>
              <c:f>'[Microsoft PowerPoint 中的图表]High_En'!$A$40</c:f>
              <c:strCache>
                <c:ptCount val="1"/>
                <c:pt idx="0">
                  <c:v>Low_degree_Enhancer_CSATAC</c:v>
                </c:pt>
              </c:strCache>
            </c:strRef>
          </c:tx>
          <c:spPr>
            <a:ln w="12700" cap="rnd">
              <a:solidFill>
                <a:srgbClr val="A27E7E"/>
              </a:solidFill>
              <a:round/>
            </a:ln>
            <a:effectLst/>
          </c:spPr>
          <c:marker>
            <c:symbol val="none"/>
          </c:marker>
          <c:val>
            <c:numRef>
              <c:f>'[Microsoft PowerPoint 中的图表]High_En'!$B$40:$AY$40</c:f>
              <c:numCache>
                <c:formatCode>General</c:formatCode>
                <c:ptCount val="50"/>
                <c:pt idx="0">
                  <c:v>0.83146135502410201</c:v>
                </c:pt>
                <c:pt idx="1">
                  <c:v>0.82851320844743404</c:v>
                </c:pt>
                <c:pt idx="2">
                  <c:v>0.83443620362583704</c:v>
                </c:pt>
                <c:pt idx="3">
                  <c:v>0.83315282900674004</c:v>
                </c:pt>
                <c:pt idx="4">
                  <c:v>0.82705940935390199</c:v>
                </c:pt>
                <c:pt idx="5">
                  <c:v>0.82288445161040402</c:v>
                </c:pt>
                <c:pt idx="6">
                  <c:v>0.82435517704916905</c:v>
                </c:pt>
                <c:pt idx="7">
                  <c:v>0.82798219658630001</c:v>
                </c:pt>
                <c:pt idx="8">
                  <c:v>0.83505340162004804</c:v>
                </c:pt>
                <c:pt idx="9">
                  <c:v>0.83738343270972804</c:v>
                </c:pt>
                <c:pt idx="10">
                  <c:v>0.84086575637414995</c:v>
                </c:pt>
                <c:pt idx="11">
                  <c:v>0.84720603334617295</c:v>
                </c:pt>
                <c:pt idx="12">
                  <c:v>0.85414207650916296</c:v>
                </c:pt>
                <c:pt idx="13">
                  <c:v>0.85786930113787696</c:v>
                </c:pt>
                <c:pt idx="14">
                  <c:v>0.86646212497588404</c:v>
                </c:pt>
                <c:pt idx="15">
                  <c:v>0.87837905186112097</c:v>
                </c:pt>
                <c:pt idx="16">
                  <c:v>0.889357039421383</c:v>
                </c:pt>
                <c:pt idx="17">
                  <c:v>0.89908703132110102</c:v>
                </c:pt>
                <c:pt idx="18">
                  <c:v>0.90449740885243901</c:v>
                </c:pt>
                <c:pt idx="19">
                  <c:v>0.90753693120538803</c:v>
                </c:pt>
                <c:pt idx="20">
                  <c:v>0.94043634028929202</c:v>
                </c:pt>
                <c:pt idx="21">
                  <c:v>0.97529026297010901</c:v>
                </c:pt>
                <c:pt idx="22">
                  <c:v>1.0273857025650801</c:v>
                </c:pt>
                <c:pt idx="23">
                  <c:v>1.0685062183220699</c:v>
                </c:pt>
                <c:pt idx="24">
                  <c:v>1.0745002943105</c:v>
                </c:pt>
                <c:pt idx="25">
                  <c:v>1.06763075733847</c:v>
                </c:pt>
                <c:pt idx="26">
                  <c:v>1.0588380897010601</c:v>
                </c:pt>
                <c:pt idx="27">
                  <c:v>1.0331593035101201</c:v>
                </c:pt>
                <c:pt idx="28">
                  <c:v>0.98021453658631397</c:v>
                </c:pt>
                <c:pt idx="29">
                  <c:v>0.93454792511088502</c:v>
                </c:pt>
                <c:pt idx="30">
                  <c:v>0.91459643909351995</c:v>
                </c:pt>
                <c:pt idx="31">
                  <c:v>0.90553056412726196</c:v>
                </c:pt>
                <c:pt idx="32">
                  <c:v>0.894183618129202</c:v>
                </c:pt>
                <c:pt idx="33">
                  <c:v>0.884584439324962</c:v>
                </c:pt>
                <c:pt idx="34">
                  <c:v>0.87663118676951202</c:v>
                </c:pt>
                <c:pt idx="35">
                  <c:v>0.87182231837993196</c:v>
                </c:pt>
                <c:pt idx="36">
                  <c:v>0.85898441918995105</c:v>
                </c:pt>
                <c:pt idx="37">
                  <c:v>0.84617035076180103</c:v>
                </c:pt>
                <c:pt idx="38">
                  <c:v>0.83918492482158402</c:v>
                </c:pt>
                <c:pt idx="39">
                  <c:v>0.83402403388620205</c:v>
                </c:pt>
                <c:pt idx="40">
                  <c:v>0.83058156692380702</c:v>
                </c:pt>
                <c:pt idx="41">
                  <c:v>0.83237107274830402</c:v>
                </c:pt>
                <c:pt idx="42">
                  <c:v>0.83198304599806305</c:v>
                </c:pt>
                <c:pt idx="43">
                  <c:v>0.83292457610413295</c:v>
                </c:pt>
                <c:pt idx="44">
                  <c:v>0.83433027411763405</c:v>
                </c:pt>
                <c:pt idx="45">
                  <c:v>0.83108479594983997</c:v>
                </c:pt>
                <c:pt idx="46">
                  <c:v>0.82934942773383402</c:v>
                </c:pt>
                <c:pt idx="47">
                  <c:v>0.83393054997106097</c:v>
                </c:pt>
                <c:pt idx="48">
                  <c:v>0.83348631155253905</c:v>
                </c:pt>
                <c:pt idx="49">
                  <c:v>0.83166749292187303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DDA-48DA-8FAF-A6E6FD0DE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629242192"/>
        <c:axId val="-629240016"/>
      </c:lineChart>
      <c:catAx>
        <c:axId val="-629242192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629240016"/>
        <c:crosses val="autoZero"/>
        <c:auto val="1"/>
        <c:lblAlgn val="ctr"/>
        <c:lblOffset val="100"/>
        <c:tickMarkSkip val="10"/>
        <c:noMultiLvlLbl val="0"/>
      </c:catAx>
      <c:valAx>
        <c:axId val="-629240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62924219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50469483568075"/>
          <c:y val="6.6311612364243946E-2"/>
          <c:w val="0.86255790297339596"/>
          <c:h val="0.86737677527151213"/>
        </c:manualLayout>
      </c:layout>
      <c:lineChart>
        <c:grouping val="standard"/>
        <c:varyColors val="0"/>
        <c:ser>
          <c:idx val="0"/>
          <c:order val="0"/>
          <c:tx>
            <c:strRef>
              <c:f>'[Microsoft PowerPoint 中的图表]High_degree_Gene'!$A$38</c:f>
              <c:strCache>
                <c:ptCount val="1"/>
                <c:pt idx="0">
                  <c:v>High_degree_Gene_CSATAC</c:v>
                </c:pt>
              </c:strCache>
            </c:strRef>
          </c:tx>
          <c:spPr>
            <a:ln w="12700" cap="rnd">
              <a:solidFill>
                <a:srgbClr val="687EBE"/>
              </a:solidFill>
              <a:round/>
            </a:ln>
            <a:effectLst/>
          </c:spPr>
          <c:marker>
            <c:symbol val="none"/>
          </c:marker>
          <c:val>
            <c:numRef>
              <c:f>'[Microsoft PowerPoint 中的图表]High_degree_Gene'!$B$38:$AY$38</c:f>
              <c:numCache>
                <c:formatCode>General</c:formatCode>
                <c:ptCount val="50"/>
                <c:pt idx="0">
                  <c:v>1.8135367755911</c:v>
                </c:pt>
                <c:pt idx="1">
                  <c:v>1.86811970267591</c:v>
                </c:pt>
                <c:pt idx="2">
                  <c:v>1.8768213617442999</c:v>
                </c:pt>
                <c:pt idx="3">
                  <c:v>1.8609799403936</c:v>
                </c:pt>
                <c:pt idx="4">
                  <c:v>1.8727987295766599</c:v>
                </c:pt>
                <c:pt idx="5">
                  <c:v>1.91692398301005</c:v>
                </c:pt>
                <c:pt idx="6">
                  <c:v>1.9410091827835101</c:v>
                </c:pt>
                <c:pt idx="7">
                  <c:v>1.96236987229222</c:v>
                </c:pt>
                <c:pt idx="8">
                  <c:v>2.0081195688800801</c:v>
                </c:pt>
                <c:pt idx="9">
                  <c:v>2.0736886640237802</c:v>
                </c:pt>
                <c:pt idx="10">
                  <c:v>2.1409378511963699</c:v>
                </c:pt>
                <c:pt idx="11">
                  <c:v>2.1944441356364099</c:v>
                </c:pt>
                <c:pt idx="12">
                  <c:v>2.2891044520741901</c:v>
                </c:pt>
                <c:pt idx="13">
                  <c:v>2.4881449691349302</c:v>
                </c:pt>
                <c:pt idx="14">
                  <c:v>2.7403063696729402</c:v>
                </c:pt>
                <c:pt idx="15">
                  <c:v>3.05833935254141</c:v>
                </c:pt>
                <c:pt idx="16">
                  <c:v>3.53447598060316</c:v>
                </c:pt>
                <c:pt idx="17">
                  <c:v>4.4850305569871196</c:v>
                </c:pt>
                <c:pt idx="18">
                  <c:v>6.0995180107603</c:v>
                </c:pt>
                <c:pt idx="19">
                  <c:v>7.2175857934305698</c:v>
                </c:pt>
                <c:pt idx="20">
                  <c:v>4.2416513245080196</c:v>
                </c:pt>
                <c:pt idx="21">
                  <c:v>2.50483027552032</c:v>
                </c:pt>
                <c:pt idx="22">
                  <c:v>2.1553899973099302</c:v>
                </c:pt>
                <c:pt idx="23">
                  <c:v>2.0442594849214202</c:v>
                </c:pt>
                <c:pt idx="24">
                  <c:v>2.0001089032988899</c:v>
                </c:pt>
                <c:pt idx="25">
                  <c:v>2.0235139648874299</c:v>
                </c:pt>
                <c:pt idx="26">
                  <c:v>2.1395569037236299</c:v>
                </c:pt>
                <c:pt idx="27">
                  <c:v>2.4232994107319898</c:v>
                </c:pt>
                <c:pt idx="28">
                  <c:v>2.8664380540846701</c:v>
                </c:pt>
                <c:pt idx="29">
                  <c:v>3.4340920703667099</c:v>
                </c:pt>
                <c:pt idx="30">
                  <c:v>3.7280721119920699</c:v>
                </c:pt>
                <c:pt idx="31">
                  <c:v>3.89557713691066</c:v>
                </c:pt>
                <c:pt idx="32">
                  <c:v>3.8763038956534102</c:v>
                </c:pt>
                <c:pt idx="33">
                  <c:v>3.6792001536174599</c:v>
                </c:pt>
                <c:pt idx="34">
                  <c:v>3.4492659241115602</c:v>
                </c:pt>
                <c:pt idx="35">
                  <c:v>3.2287168557270398</c:v>
                </c:pt>
                <c:pt idx="36">
                  <c:v>3.0019264418802201</c:v>
                </c:pt>
                <c:pt idx="37">
                  <c:v>2.8176598315163601</c:v>
                </c:pt>
                <c:pt idx="38">
                  <c:v>2.6768429892397099</c:v>
                </c:pt>
                <c:pt idx="39">
                  <c:v>2.5512561609797602</c:v>
                </c:pt>
                <c:pt idx="40">
                  <c:v>2.4048990444570402</c:v>
                </c:pt>
                <c:pt idx="41">
                  <c:v>2.28919160101939</c:v>
                </c:pt>
                <c:pt idx="42">
                  <c:v>2.1953120647033799</c:v>
                </c:pt>
                <c:pt idx="43">
                  <c:v>2.1326716604842102</c:v>
                </c:pt>
                <c:pt idx="44">
                  <c:v>2.09439704544811</c:v>
                </c:pt>
                <c:pt idx="45">
                  <c:v>2.0405315806314599</c:v>
                </c:pt>
                <c:pt idx="46">
                  <c:v>2.0032954856293399</c:v>
                </c:pt>
                <c:pt idx="47">
                  <c:v>1.99487934149794</c:v>
                </c:pt>
                <c:pt idx="48">
                  <c:v>1.97872459309075</c:v>
                </c:pt>
                <c:pt idx="49">
                  <c:v>1.94556336018688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BD-41E0-A682-720809F7A316}"/>
            </c:ext>
          </c:extLst>
        </c:ser>
        <c:ser>
          <c:idx val="1"/>
          <c:order val="1"/>
          <c:tx>
            <c:strRef>
              <c:f>'[Microsoft PowerPoint 中的图表]High_degree_Gene'!$A$39</c:f>
              <c:strCache>
                <c:ptCount val="1"/>
                <c:pt idx="0">
                  <c:v>Low_degree_Enhancer_CSATAC</c:v>
                </c:pt>
              </c:strCache>
            </c:strRef>
          </c:tx>
          <c:spPr>
            <a:ln w="12700" cap="rnd">
              <a:solidFill>
                <a:srgbClr val="98B1D4"/>
              </a:solidFill>
              <a:round/>
            </a:ln>
            <a:effectLst/>
          </c:spPr>
          <c:marker>
            <c:symbol val="none"/>
          </c:marker>
          <c:val>
            <c:numRef>
              <c:f>'[Microsoft PowerPoint 中的图表]High_degree_Gene'!$B$39:$AY$39</c:f>
              <c:numCache>
                <c:formatCode>General</c:formatCode>
                <c:ptCount val="50"/>
                <c:pt idx="0">
                  <c:v>0.83146135502410201</c:v>
                </c:pt>
                <c:pt idx="1">
                  <c:v>0.82851320844743404</c:v>
                </c:pt>
                <c:pt idx="2">
                  <c:v>0.83443620362583704</c:v>
                </c:pt>
                <c:pt idx="3">
                  <c:v>0.83315282900674004</c:v>
                </c:pt>
                <c:pt idx="4">
                  <c:v>0.82705940935390199</c:v>
                </c:pt>
                <c:pt idx="5">
                  <c:v>0.82288445161040402</c:v>
                </c:pt>
                <c:pt idx="6">
                  <c:v>0.82435517704916905</c:v>
                </c:pt>
                <c:pt idx="7">
                  <c:v>0.82798219658630001</c:v>
                </c:pt>
                <c:pt idx="8">
                  <c:v>0.83505340162004804</c:v>
                </c:pt>
                <c:pt idx="9">
                  <c:v>0.83738343270972804</c:v>
                </c:pt>
                <c:pt idx="10">
                  <c:v>0.84086575637414995</c:v>
                </c:pt>
                <c:pt idx="11">
                  <c:v>0.84720603334617295</c:v>
                </c:pt>
                <c:pt idx="12">
                  <c:v>0.85414207650916296</c:v>
                </c:pt>
                <c:pt idx="13">
                  <c:v>0.85786930113787696</c:v>
                </c:pt>
                <c:pt idx="14">
                  <c:v>0.86646212497588404</c:v>
                </c:pt>
                <c:pt idx="15">
                  <c:v>0.87837905186112097</c:v>
                </c:pt>
                <c:pt idx="16">
                  <c:v>0.889357039421383</c:v>
                </c:pt>
                <c:pt idx="17">
                  <c:v>0.89908703132110102</c:v>
                </c:pt>
                <c:pt idx="18">
                  <c:v>0.90449740885243901</c:v>
                </c:pt>
                <c:pt idx="19">
                  <c:v>0.90753693120538803</c:v>
                </c:pt>
                <c:pt idx="20">
                  <c:v>0.94043634028929202</c:v>
                </c:pt>
                <c:pt idx="21">
                  <c:v>0.97529026297010901</c:v>
                </c:pt>
                <c:pt idx="22">
                  <c:v>1.0273857025650801</c:v>
                </c:pt>
                <c:pt idx="23">
                  <c:v>1.0685062183220699</c:v>
                </c:pt>
                <c:pt idx="24">
                  <c:v>1.0745002943105</c:v>
                </c:pt>
                <c:pt idx="25">
                  <c:v>1.06763075733847</c:v>
                </c:pt>
                <c:pt idx="26">
                  <c:v>1.0588380897010601</c:v>
                </c:pt>
                <c:pt idx="27">
                  <c:v>1.0331593035101201</c:v>
                </c:pt>
                <c:pt idx="28">
                  <c:v>0.98021453658631397</c:v>
                </c:pt>
                <c:pt idx="29">
                  <c:v>0.93454792511088502</c:v>
                </c:pt>
                <c:pt idx="30">
                  <c:v>0.91459643909351995</c:v>
                </c:pt>
                <c:pt idx="31">
                  <c:v>0.90553056412726196</c:v>
                </c:pt>
                <c:pt idx="32">
                  <c:v>0.894183618129202</c:v>
                </c:pt>
                <c:pt idx="33">
                  <c:v>0.884584439324962</c:v>
                </c:pt>
                <c:pt idx="34">
                  <c:v>0.87663118676951202</c:v>
                </c:pt>
                <c:pt idx="35">
                  <c:v>0.87182231837993196</c:v>
                </c:pt>
                <c:pt idx="36">
                  <c:v>0.85898441918995105</c:v>
                </c:pt>
                <c:pt idx="37">
                  <c:v>0.84617035076180103</c:v>
                </c:pt>
                <c:pt idx="38">
                  <c:v>0.83918492482158402</c:v>
                </c:pt>
                <c:pt idx="39">
                  <c:v>0.83402403388620205</c:v>
                </c:pt>
                <c:pt idx="40">
                  <c:v>0.83058156692380702</c:v>
                </c:pt>
                <c:pt idx="41">
                  <c:v>0.83237107274830402</c:v>
                </c:pt>
                <c:pt idx="42">
                  <c:v>0.83198304599806305</c:v>
                </c:pt>
                <c:pt idx="43">
                  <c:v>0.83292457610413295</c:v>
                </c:pt>
                <c:pt idx="44">
                  <c:v>0.83433027411763405</c:v>
                </c:pt>
                <c:pt idx="45">
                  <c:v>0.83108479594983997</c:v>
                </c:pt>
                <c:pt idx="46">
                  <c:v>0.82934942773383402</c:v>
                </c:pt>
                <c:pt idx="47">
                  <c:v>0.83393054997106097</c:v>
                </c:pt>
                <c:pt idx="48">
                  <c:v>0.83348631155253905</c:v>
                </c:pt>
                <c:pt idx="49">
                  <c:v>0.83166749292187303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BD-41E0-A682-720809F7A3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82384240"/>
        <c:axId val="-282380432"/>
      </c:lineChart>
      <c:catAx>
        <c:axId val="-282384240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82380432"/>
        <c:crosses val="autoZero"/>
        <c:auto val="1"/>
        <c:lblAlgn val="ctr"/>
        <c:lblOffset val="100"/>
        <c:tickMarkSkip val="10"/>
        <c:noMultiLvlLbl val="0"/>
      </c:catAx>
      <c:valAx>
        <c:axId val="-282380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82384240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interaction_bias_ATAC!$A$6</c:f>
              <c:strCache>
                <c:ptCount val="1"/>
                <c:pt idx="0">
                  <c:v>AdA</c:v>
                </c:pt>
              </c:strCache>
            </c:strRef>
          </c:tx>
          <c:spPr>
            <a:ln w="12700" cap="rnd">
              <a:solidFill>
                <a:srgbClr val="DA7160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interaction_bias_ATAC!$B$6:$AZ$6</c:f>
              <c:numCache>
                <c:formatCode>General</c:formatCode>
                <c:ptCount val="51"/>
                <c:pt idx="0">
                  <c:v>1.33175141666667</c:v>
                </c:pt>
                <c:pt idx="1">
                  <c:v>1.3672664507829999</c:v>
                </c:pt>
                <c:pt idx="2">
                  <c:v>1.3821376991051399</c:v>
                </c:pt>
                <c:pt idx="3">
                  <c:v>1.34993230201343</c:v>
                </c:pt>
                <c:pt idx="4">
                  <c:v>1.35412969854586</c:v>
                </c:pt>
                <c:pt idx="5">
                  <c:v>1.3767747802013399</c:v>
                </c:pt>
                <c:pt idx="6">
                  <c:v>1.4139328903803099</c:v>
                </c:pt>
                <c:pt idx="7">
                  <c:v>1.5114160257270699</c:v>
                </c:pt>
                <c:pt idx="8">
                  <c:v>1.5580321403803199</c:v>
                </c:pt>
                <c:pt idx="9">
                  <c:v>1.6030480878076101</c:v>
                </c:pt>
                <c:pt idx="10">
                  <c:v>1.6774024088366899</c:v>
                </c:pt>
                <c:pt idx="11">
                  <c:v>1.71675183836689</c:v>
                </c:pt>
                <c:pt idx="12">
                  <c:v>1.83021556543624</c:v>
                </c:pt>
                <c:pt idx="13">
                  <c:v>2.0085644781879202</c:v>
                </c:pt>
                <c:pt idx="14">
                  <c:v>2.2023908730425101</c:v>
                </c:pt>
                <c:pt idx="15">
                  <c:v>2.45956495525727</c:v>
                </c:pt>
                <c:pt idx="16">
                  <c:v>2.7766463819910601</c:v>
                </c:pt>
                <c:pt idx="17">
                  <c:v>3.5506717125279699</c:v>
                </c:pt>
                <c:pt idx="18">
                  <c:v>5.0223981538031301</c:v>
                </c:pt>
                <c:pt idx="19">
                  <c:v>6.1576049284116401</c:v>
                </c:pt>
                <c:pt idx="20">
                  <c:v>3.5998132432885899</c:v>
                </c:pt>
                <c:pt idx="21">
                  <c:v>2.0573573171140902</c:v>
                </c:pt>
                <c:pt idx="22">
                  <c:v>1.7419828299776301</c:v>
                </c:pt>
                <c:pt idx="23">
                  <c:v>1.65115107550336</c:v>
                </c:pt>
                <c:pt idx="24">
                  <c:v>1.6249217768456401</c:v>
                </c:pt>
                <c:pt idx="25">
                  <c:v>1.6835320743847899</c:v>
                </c:pt>
                <c:pt idx="26">
                  <c:v>1.8078346840044699</c:v>
                </c:pt>
                <c:pt idx="27">
                  <c:v>2.00983380257271</c:v>
                </c:pt>
                <c:pt idx="28">
                  <c:v>2.38139182158837</c:v>
                </c:pt>
                <c:pt idx="29">
                  <c:v>2.7272173696867998</c:v>
                </c:pt>
                <c:pt idx="30">
                  <c:v>2.9781202891498899</c:v>
                </c:pt>
                <c:pt idx="31">
                  <c:v>3.13423212360179</c:v>
                </c:pt>
                <c:pt idx="32">
                  <c:v>3.1359303120805402</c:v>
                </c:pt>
                <c:pt idx="33">
                  <c:v>3.0324119519015702</c:v>
                </c:pt>
                <c:pt idx="34">
                  <c:v>2.9196401560402698</c:v>
                </c:pt>
                <c:pt idx="35">
                  <c:v>2.73688323713646</c:v>
                </c:pt>
                <c:pt idx="36">
                  <c:v>2.5182010760626401</c:v>
                </c:pt>
                <c:pt idx="37">
                  <c:v>2.35458017673378</c:v>
                </c:pt>
                <c:pt idx="38">
                  <c:v>2.2406721996644299</c:v>
                </c:pt>
                <c:pt idx="39">
                  <c:v>2.1402368959731501</c:v>
                </c:pt>
                <c:pt idx="40">
                  <c:v>2.0605332024608498</c:v>
                </c:pt>
                <c:pt idx="41">
                  <c:v>2.02448635234899</c:v>
                </c:pt>
                <c:pt idx="42">
                  <c:v>1.94133573098434</c:v>
                </c:pt>
                <c:pt idx="43">
                  <c:v>1.8116713171140899</c:v>
                </c:pt>
                <c:pt idx="44">
                  <c:v>1.7889974205816499</c:v>
                </c:pt>
                <c:pt idx="45">
                  <c:v>1.7682646465324401</c:v>
                </c:pt>
                <c:pt idx="46">
                  <c:v>1.70256128635347</c:v>
                </c:pt>
                <c:pt idx="47">
                  <c:v>1.67518869295302</c:v>
                </c:pt>
                <c:pt idx="48">
                  <c:v>1.65799206375839</c:v>
                </c:pt>
                <c:pt idx="49">
                  <c:v>1.6278720402684499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928-450C-9A8B-B90803D87D5D}"/>
            </c:ext>
          </c:extLst>
        </c:ser>
        <c:ser>
          <c:idx val="1"/>
          <c:order val="1"/>
          <c:tx>
            <c:strRef>
              <c:f>interaction_bias_ATAC!$A$7</c:f>
              <c:strCache>
                <c:ptCount val="1"/>
                <c:pt idx="0">
                  <c:v>AdB</c:v>
                </c:pt>
              </c:strCache>
            </c:strRef>
          </c:tx>
          <c:spPr>
            <a:ln w="1270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interaction_bias_ATAC!$B$7:$AZ$7</c:f>
              <c:numCache>
                <c:formatCode>General</c:formatCode>
                <c:ptCount val="51"/>
                <c:pt idx="0">
                  <c:v>1.12859235794183</c:v>
                </c:pt>
                <c:pt idx="1">
                  <c:v>1.1531339496644299</c:v>
                </c:pt>
                <c:pt idx="2">
                  <c:v>1.20039376230425</c:v>
                </c:pt>
                <c:pt idx="3">
                  <c:v>1.2365031482102899</c:v>
                </c:pt>
                <c:pt idx="4">
                  <c:v>1.2251405134228199</c:v>
                </c:pt>
                <c:pt idx="5">
                  <c:v>1.2420157925055899</c:v>
                </c:pt>
                <c:pt idx="6">
                  <c:v>1.2909888540268499</c:v>
                </c:pt>
                <c:pt idx="7">
                  <c:v>1.3369576560402701</c:v>
                </c:pt>
                <c:pt idx="8">
                  <c:v>1.3866058696868</c:v>
                </c:pt>
                <c:pt idx="9">
                  <c:v>1.4366046974272899</c:v>
                </c:pt>
                <c:pt idx="10">
                  <c:v>1.5451160139821001</c:v>
                </c:pt>
                <c:pt idx="11">
                  <c:v>1.6422486442952999</c:v>
                </c:pt>
                <c:pt idx="12">
                  <c:v>1.7408074340044799</c:v>
                </c:pt>
                <c:pt idx="13">
                  <c:v>1.8626994563758399</c:v>
                </c:pt>
                <c:pt idx="14">
                  <c:v>2.0044567555928401</c:v>
                </c:pt>
                <c:pt idx="15">
                  <c:v>2.2042777500000001</c:v>
                </c:pt>
                <c:pt idx="16">
                  <c:v>2.5202662796420698</c:v>
                </c:pt>
                <c:pt idx="17">
                  <c:v>3.16400200279642</c:v>
                </c:pt>
                <c:pt idx="18">
                  <c:v>4.4830417488814396</c:v>
                </c:pt>
                <c:pt idx="19">
                  <c:v>5.6254819116331101</c:v>
                </c:pt>
                <c:pt idx="20">
                  <c:v>3.5121893853467601</c:v>
                </c:pt>
                <c:pt idx="21">
                  <c:v>1.94887115939597</c:v>
                </c:pt>
                <c:pt idx="22">
                  <c:v>1.67571700727069</c:v>
                </c:pt>
                <c:pt idx="23">
                  <c:v>1.5477379328859</c:v>
                </c:pt>
                <c:pt idx="24">
                  <c:v>1.5459511040268501</c:v>
                </c:pt>
                <c:pt idx="25">
                  <c:v>1.58152610178971</c:v>
                </c:pt>
                <c:pt idx="26">
                  <c:v>1.6744923176733699</c:v>
                </c:pt>
                <c:pt idx="27">
                  <c:v>1.86837255704698</c:v>
                </c:pt>
                <c:pt idx="28">
                  <c:v>2.32540904753915</c:v>
                </c:pt>
                <c:pt idx="29">
                  <c:v>2.6578770743847899</c:v>
                </c:pt>
                <c:pt idx="30">
                  <c:v>2.8303433271812102</c:v>
                </c:pt>
                <c:pt idx="31">
                  <c:v>2.9544697058165599</c:v>
                </c:pt>
                <c:pt idx="32">
                  <c:v>2.9370608104026799</c:v>
                </c:pt>
                <c:pt idx="33">
                  <c:v>2.8235151140939601</c:v>
                </c:pt>
                <c:pt idx="34">
                  <c:v>2.6576427114093999</c:v>
                </c:pt>
                <c:pt idx="35">
                  <c:v>2.5252773534675601</c:v>
                </c:pt>
                <c:pt idx="36">
                  <c:v>2.3586377986577198</c:v>
                </c:pt>
                <c:pt idx="37">
                  <c:v>2.20810900894854</c:v>
                </c:pt>
                <c:pt idx="38">
                  <c:v>2.0468591694630902</c:v>
                </c:pt>
                <c:pt idx="39">
                  <c:v>1.9590380078299801</c:v>
                </c:pt>
                <c:pt idx="40">
                  <c:v>1.8986619580536901</c:v>
                </c:pt>
                <c:pt idx="41">
                  <c:v>1.8214924988814301</c:v>
                </c:pt>
                <c:pt idx="42">
                  <c:v>1.7274926426174499</c:v>
                </c:pt>
                <c:pt idx="43">
                  <c:v>1.66467250055928</c:v>
                </c:pt>
                <c:pt idx="44">
                  <c:v>1.6202417891498899</c:v>
                </c:pt>
                <c:pt idx="45">
                  <c:v>1.55741856767338</c:v>
                </c:pt>
                <c:pt idx="46">
                  <c:v>1.5132312516778501</c:v>
                </c:pt>
                <c:pt idx="47">
                  <c:v>1.4750872969798601</c:v>
                </c:pt>
                <c:pt idx="48">
                  <c:v>1.4612084871364699</c:v>
                </c:pt>
                <c:pt idx="49">
                  <c:v>1.46326825782998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928-450C-9A8B-B90803D87D5D}"/>
            </c:ext>
          </c:extLst>
        </c:ser>
        <c:ser>
          <c:idx val="2"/>
          <c:order val="2"/>
          <c:tx>
            <c:strRef>
              <c:f>interaction_bias_ATAC!$A$8</c:f>
              <c:strCache>
                <c:ptCount val="1"/>
                <c:pt idx="0">
                  <c:v>AdD</c:v>
                </c:pt>
              </c:strCache>
            </c:strRef>
          </c:tx>
          <c:spPr>
            <a:ln w="12700" cap="rnd">
              <a:solidFill>
                <a:srgbClr val="54823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interaction_bias_ATAC!$B$8:$AZ$8</c:f>
              <c:numCache>
                <c:formatCode>General</c:formatCode>
                <c:ptCount val="51"/>
                <c:pt idx="0">
                  <c:v>1.40210350167785</c:v>
                </c:pt>
                <c:pt idx="1">
                  <c:v>1.38589425</c:v>
                </c:pt>
                <c:pt idx="2">
                  <c:v>1.3915491935123001</c:v>
                </c:pt>
                <c:pt idx="3">
                  <c:v>1.4558677002237099</c:v>
                </c:pt>
                <c:pt idx="4">
                  <c:v>1.5098715039149899</c:v>
                </c:pt>
                <c:pt idx="5">
                  <c:v>1.4840417701342301</c:v>
                </c:pt>
                <c:pt idx="6">
                  <c:v>1.45377724888143</c:v>
                </c:pt>
                <c:pt idx="7">
                  <c:v>1.4563792348993301</c:v>
                </c:pt>
                <c:pt idx="8">
                  <c:v>1.4991085011185701</c:v>
                </c:pt>
                <c:pt idx="9">
                  <c:v>1.57050502181208</c:v>
                </c:pt>
                <c:pt idx="10">
                  <c:v>1.66201348489933</c:v>
                </c:pt>
                <c:pt idx="11">
                  <c:v>1.7325837041387</c:v>
                </c:pt>
                <c:pt idx="12">
                  <c:v>1.8510053378076099</c:v>
                </c:pt>
                <c:pt idx="13">
                  <c:v>2.0877261778523502</c:v>
                </c:pt>
                <c:pt idx="14">
                  <c:v>2.3198946739373598</c:v>
                </c:pt>
                <c:pt idx="15">
                  <c:v>2.4661421224832201</c:v>
                </c:pt>
                <c:pt idx="16">
                  <c:v>2.80315853467562</c:v>
                </c:pt>
                <c:pt idx="17">
                  <c:v>3.63100046979865</c:v>
                </c:pt>
                <c:pt idx="18">
                  <c:v>5.1011312583892598</c:v>
                </c:pt>
                <c:pt idx="19">
                  <c:v>6.2477639876957403</c:v>
                </c:pt>
                <c:pt idx="20">
                  <c:v>3.8149130816554799</c:v>
                </c:pt>
                <c:pt idx="21">
                  <c:v>2.14704106543625</c:v>
                </c:pt>
                <c:pt idx="22">
                  <c:v>1.8096030626398201</c:v>
                </c:pt>
                <c:pt idx="23">
                  <c:v>1.7103872522371399</c:v>
                </c:pt>
                <c:pt idx="24">
                  <c:v>1.66291469630873</c:v>
                </c:pt>
                <c:pt idx="25">
                  <c:v>1.70748951454139</c:v>
                </c:pt>
                <c:pt idx="26">
                  <c:v>1.8969207852348999</c:v>
                </c:pt>
                <c:pt idx="27">
                  <c:v>2.0866087321029099</c:v>
                </c:pt>
                <c:pt idx="28">
                  <c:v>2.4708623014541402</c:v>
                </c:pt>
                <c:pt idx="29">
                  <c:v>2.8824778277404901</c:v>
                </c:pt>
                <c:pt idx="30">
                  <c:v>3.1402745956375901</c:v>
                </c:pt>
                <c:pt idx="31">
                  <c:v>3.29318401118568</c:v>
                </c:pt>
                <c:pt idx="32">
                  <c:v>3.21238529026845</c:v>
                </c:pt>
                <c:pt idx="33">
                  <c:v>3.05355272818792</c:v>
                </c:pt>
                <c:pt idx="34">
                  <c:v>2.9344093176733801</c:v>
                </c:pt>
                <c:pt idx="35">
                  <c:v>2.76263014709173</c:v>
                </c:pt>
                <c:pt idx="36">
                  <c:v>2.5938148294183399</c:v>
                </c:pt>
                <c:pt idx="37">
                  <c:v>2.4566398299776302</c:v>
                </c:pt>
                <c:pt idx="38">
                  <c:v>2.30249981208053</c:v>
                </c:pt>
                <c:pt idx="39">
                  <c:v>2.1834473730425001</c:v>
                </c:pt>
                <c:pt idx="40">
                  <c:v>2.0942596230424999</c:v>
                </c:pt>
                <c:pt idx="41">
                  <c:v>2.0390808831096199</c:v>
                </c:pt>
                <c:pt idx="42">
                  <c:v>1.9909401644295199</c:v>
                </c:pt>
                <c:pt idx="43">
                  <c:v>1.9403307376957499</c:v>
                </c:pt>
                <c:pt idx="44">
                  <c:v>1.88125464149888</c:v>
                </c:pt>
                <c:pt idx="45">
                  <c:v>1.80883034899329</c:v>
                </c:pt>
                <c:pt idx="46">
                  <c:v>1.7586040156599501</c:v>
                </c:pt>
                <c:pt idx="47">
                  <c:v>1.72338725782997</c:v>
                </c:pt>
                <c:pt idx="48">
                  <c:v>1.67751621923937</c:v>
                </c:pt>
                <c:pt idx="49">
                  <c:v>1.66098860402685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928-450C-9A8B-B90803D87D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82380976"/>
        <c:axId val="-282389680"/>
      </c:lineChart>
      <c:catAx>
        <c:axId val="-282380976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82389680"/>
        <c:crosses val="autoZero"/>
        <c:auto val="1"/>
        <c:lblAlgn val="ctr"/>
        <c:lblOffset val="100"/>
        <c:tickMarkSkip val="10"/>
        <c:noMultiLvlLbl val="0"/>
      </c:catAx>
      <c:valAx>
        <c:axId val="-282389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82380976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interaction_bias_ATAC!$A$12</c:f>
              <c:strCache>
                <c:ptCount val="1"/>
                <c:pt idx="0">
                  <c:v>BdA</c:v>
                </c:pt>
              </c:strCache>
            </c:strRef>
          </c:tx>
          <c:spPr>
            <a:ln w="12700" cap="rnd">
              <a:solidFill>
                <a:srgbClr val="DA7160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interaction_bias_ATAC!$B$12:$AZ$12</c:f>
              <c:numCache>
                <c:formatCode>General</c:formatCode>
                <c:ptCount val="51"/>
                <c:pt idx="0">
                  <c:v>1.2659557410228499</c:v>
                </c:pt>
                <c:pt idx="1">
                  <c:v>1.29237797606094</c:v>
                </c:pt>
                <c:pt idx="2">
                  <c:v>1.30031211099021</c:v>
                </c:pt>
                <c:pt idx="3">
                  <c:v>1.2961131964091399</c:v>
                </c:pt>
                <c:pt idx="4">
                  <c:v>1.34174979815017</c:v>
                </c:pt>
                <c:pt idx="5">
                  <c:v>1.4211018917301399</c:v>
                </c:pt>
                <c:pt idx="6">
                  <c:v>1.4821564733405901</c:v>
                </c:pt>
                <c:pt idx="7">
                  <c:v>1.5080251828074001</c:v>
                </c:pt>
                <c:pt idx="8">
                  <c:v>1.5066990272034799</c:v>
                </c:pt>
                <c:pt idx="9">
                  <c:v>1.5134447366702899</c:v>
                </c:pt>
                <c:pt idx="10">
                  <c:v>1.5748201420021799</c:v>
                </c:pt>
                <c:pt idx="11">
                  <c:v>1.67916988139282</c:v>
                </c:pt>
                <c:pt idx="12">
                  <c:v>1.78173829270947</c:v>
                </c:pt>
                <c:pt idx="13">
                  <c:v>1.9177662584330799</c:v>
                </c:pt>
                <c:pt idx="14">
                  <c:v>2.1170311904243699</c:v>
                </c:pt>
                <c:pt idx="15">
                  <c:v>2.3300332312296002</c:v>
                </c:pt>
                <c:pt idx="16">
                  <c:v>2.6508380946681198</c:v>
                </c:pt>
                <c:pt idx="17">
                  <c:v>3.4803546175190498</c:v>
                </c:pt>
                <c:pt idx="18">
                  <c:v>5.0121048182807399</c:v>
                </c:pt>
                <c:pt idx="19">
                  <c:v>6.1422707780195704</c:v>
                </c:pt>
                <c:pt idx="20">
                  <c:v>3.6009163531012001</c:v>
                </c:pt>
                <c:pt idx="21">
                  <c:v>1.9980027383025001</c:v>
                </c:pt>
                <c:pt idx="22">
                  <c:v>1.6803491126224199</c:v>
                </c:pt>
                <c:pt idx="23">
                  <c:v>1.59953729162133</c:v>
                </c:pt>
                <c:pt idx="24">
                  <c:v>1.54614771599565</c:v>
                </c:pt>
                <c:pt idx="25">
                  <c:v>1.5959716898803</c:v>
                </c:pt>
                <c:pt idx="26">
                  <c:v>1.6792939929271</c:v>
                </c:pt>
                <c:pt idx="27">
                  <c:v>1.93017162350381</c:v>
                </c:pt>
                <c:pt idx="28">
                  <c:v>2.3331584744287199</c:v>
                </c:pt>
                <c:pt idx="29">
                  <c:v>2.753286085963</c:v>
                </c:pt>
                <c:pt idx="30">
                  <c:v>3.0944384847660502</c:v>
                </c:pt>
                <c:pt idx="31">
                  <c:v>3.2450154564744298</c:v>
                </c:pt>
                <c:pt idx="32">
                  <c:v>3.1991032301414601</c:v>
                </c:pt>
                <c:pt idx="33">
                  <c:v>3.0604930282916198</c:v>
                </c:pt>
                <c:pt idx="34">
                  <c:v>2.8634639956474501</c:v>
                </c:pt>
                <c:pt idx="35">
                  <c:v>2.6853304434167602</c:v>
                </c:pt>
                <c:pt idx="36">
                  <c:v>2.5375692861806298</c:v>
                </c:pt>
                <c:pt idx="37">
                  <c:v>2.3610035500544</c:v>
                </c:pt>
                <c:pt idx="38">
                  <c:v>2.2058076838955398</c:v>
                </c:pt>
                <c:pt idx="39">
                  <c:v>2.0931055663764999</c:v>
                </c:pt>
                <c:pt idx="40">
                  <c:v>1.99038824809575</c:v>
                </c:pt>
                <c:pt idx="41">
                  <c:v>1.8957560369967299</c:v>
                </c:pt>
                <c:pt idx="42">
                  <c:v>1.8143748492927101</c:v>
                </c:pt>
                <c:pt idx="43">
                  <c:v>1.73601035364526</c:v>
                </c:pt>
                <c:pt idx="44">
                  <c:v>1.68162453101197</c:v>
                </c:pt>
                <c:pt idx="45">
                  <c:v>1.60228246028291</c:v>
                </c:pt>
                <c:pt idx="46">
                  <c:v>1.5878546360174099</c:v>
                </c:pt>
                <c:pt idx="47">
                  <c:v>1.6616971594123999</c:v>
                </c:pt>
                <c:pt idx="48">
                  <c:v>1.6786093612622399</c:v>
                </c:pt>
                <c:pt idx="49">
                  <c:v>1.6163579564744299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86-4295-BC8E-AF440ACF9305}"/>
            </c:ext>
          </c:extLst>
        </c:ser>
        <c:ser>
          <c:idx val="1"/>
          <c:order val="1"/>
          <c:tx>
            <c:strRef>
              <c:f>interaction_bias_ATAC!$A$13</c:f>
              <c:strCache>
                <c:ptCount val="1"/>
                <c:pt idx="0">
                  <c:v>BdB</c:v>
                </c:pt>
              </c:strCache>
            </c:strRef>
          </c:tx>
          <c:spPr>
            <a:ln w="1270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interaction_bias_ATAC!$B$13:$AZ$13</c:f>
              <c:numCache>
                <c:formatCode>General</c:formatCode>
                <c:ptCount val="51"/>
                <c:pt idx="0">
                  <c:v>1.3865546882480999</c:v>
                </c:pt>
                <c:pt idx="1">
                  <c:v>1.3814423084874901</c:v>
                </c:pt>
                <c:pt idx="2">
                  <c:v>1.39338612023939</c:v>
                </c:pt>
                <c:pt idx="3">
                  <c:v>1.3734779820456999</c:v>
                </c:pt>
                <c:pt idx="4">
                  <c:v>1.41289089499456</c:v>
                </c:pt>
                <c:pt idx="5">
                  <c:v>1.4505911033732299</c:v>
                </c:pt>
                <c:pt idx="6">
                  <c:v>1.4768402149075099</c:v>
                </c:pt>
                <c:pt idx="7">
                  <c:v>1.5086119211099001</c:v>
                </c:pt>
                <c:pt idx="8">
                  <c:v>1.5628412040261199</c:v>
                </c:pt>
                <c:pt idx="9">
                  <c:v>1.67546311479869</c:v>
                </c:pt>
                <c:pt idx="10">
                  <c:v>1.74144434221981</c:v>
                </c:pt>
                <c:pt idx="11">
                  <c:v>1.7550528242655099</c:v>
                </c:pt>
                <c:pt idx="12">
                  <c:v>1.84533758650707</c:v>
                </c:pt>
                <c:pt idx="13">
                  <c:v>2.0521157752992401</c:v>
                </c:pt>
                <c:pt idx="14">
                  <c:v>2.27919844613711</c:v>
                </c:pt>
                <c:pt idx="15">
                  <c:v>2.5175548574537499</c:v>
                </c:pt>
                <c:pt idx="16">
                  <c:v>2.8446382948857498</c:v>
                </c:pt>
                <c:pt idx="17">
                  <c:v>3.7053967606093501</c:v>
                </c:pt>
                <c:pt idx="18">
                  <c:v>5.2890845603917302</c:v>
                </c:pt>
                <c:pt idx="19">
                  <c:v>6.5182803792165398</c:v>
                </c:pt>
                <c:pt idx="20">
                  <c:v>3.7611837323177402</c:v>
                </c:pt>
                <c:pt idx="21">
                  <c:v>2.1172774124047899</c:v>
                </c:pt>
                <c:pt idx="22">
                  <c:v>1.84242953373232</c:v>
                </c:pt>
                <c:pt idx="23">
                  <c:v>1.76914497823721</c:v>
                </c:pt>
                <c:pt idx="24">
                  <c:v>1.7084162921654</c:v>
                </c:pt>
                <c:pt idx="25">
                  <c:v>1.73409121055495</c:v>
                </c:pt>
                <c:pt idx="26">
                  <c:v>1.8709911539717099</c:v>
                </c:pt>
                <c:pt idx="27">
                  <c:v>2.1333729445048899</c:v>
                </c:pt>
                <c:pt idx="28">
                  <c:v>2.56892383242656</c:v>
                </c:pt>
                <c:pt idx="29">
                  <c:v>3.08370910119696</c:v>
                </c:pt>
                <c:pt idx="30">
                  <c:v>3.4624554173014199</c:v>
                </c:pt>
                <c:pt idx="31">
                  <c:v>3.6211259678998799</c:v>
                </c:pt>
                <c:pt idx="32">
                  <c:v>3.5933874309031602</c:v>
                </c:pt>
                <c:pt idx="33">
                  <c:v>3.4008623351469001</c:v>
                </c:pt>
                <c:pt idx="34">
                  <c:v>3.2560508857453798</c:v>
                </c:pt>
                <c:pt idx="35">
                  <c:v>3.04011666920566</c:v>
                </c:pt>
                <c:pt idx="36">
                  <c:v>2.8373167894450502</c:v>
                </c:pt>
                <c:pt idx="37">
                  <c:v>2.59141834983678</c:v>
                </c:pt>
                <c:pt idx="38">
                  <c:v>2.3790853161044598</c:v>
                </c:pt>
                <c:pt idx="39">
                  <c:v>2.2881089455930299</c:v>
                </c:pt>
                <c:pt idx="40">
                  <c:v>2.2392429766049999</c:v>
                </c:pt>
                <c:pt idx="41">
                  <c:v>2.1928353715995601</c:v>
                </c:pt>
                <c:pt idx="42">
                  <c:v>2.1616478846572398</c:v>
                </c:pt>
                <c:pt idx="43">
                  <c:v>2.11558749238303</c:v>
                </c:pt>
                <c:pt idx="44">
                  <c:v>2.0029989994559299</c:v>
                </c:pt>
                <c:pt idx="45">
                  <c:v>1.92576994287268</c:v>
                </c:pt>
                <c:pt idx="46">
                  <c:v>1.8893988210010799</c:v>
                </c:pt>
                <c:pt idx="47">
                  <c:v>1.87718282154516</c:v>
                </c:pt>
                <c:pt idx="48">
                  <c:v>1.8622288204570201</c:v>
                </c:pt>
                <c:pt idx="49">
                  <c:v>1.77402936235038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786-4295-BC8E-AF440ACF9305}"/>
            </c:ext>
          </c:extLst>
        </c:ser>
        <c:ser>
          <c:idx val="2"/>
          <c:order val="2"/>
          <c:tx>
            <c:strRef>
              <c:f>interaction_bias_ATAC!$A$14</c:f>
              <c:strCache>
                <c:ptCount val="1"/>
                <c:pt idx="0">
                  <c:v>BdD</c:v>
                </c:pt>
              </c:strCache>
            </c:strRef>
          </c:tx>
          <c:spPr>
            <a:ln w="12700" cap="rnd">
              <a:solidFill>
                <a:srgbClr val="54823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interaction_bias_ATAC!$B$14:$AZ$14</c:f>
              <c:numCache>
                <c:formatCode>General</c:formatCode>
                <c:ptCount val="51"/>
                <c:pt idx="0">
                  <c:v>1.38939769205658</c:v>
                </c:pt>
                <c:pt idx="1">
                  <c:v>1.4276533117518999</c:v>
                </c:pt>
                <c:pt idx="2">
                  <c:v>1.4809360114254599</c:v>
                </c:pt>
                <c:pt idx="3">
                  <c:v>1.5042996528835699</c:v>
                </c:pt>
                <c:pt idx="4">
                  <c:v>1.57557046844396</c:v>
                </c:pt>
                <c:pt idx="5">
                  <c:v>1.6021510946681199</c:v>
                </c:pt>
                <c:pt idx="6">
                  <c:v>1.6164938177366699</c:v>
                </c:pt>
                <c:pt idx="7">
                  <c:v>1.65764594885745</c:v>
                </c:pt>
                <c:pt idx="8">
                  <c:v>1.66136901414581</c:v>
                </c:pt>
                <c:pt idx="9">
                  <c:v>1.6481454689880299</c:v>
                </c:pt>
                <c:pt idx="10">
                  <c:v>1.6554829134929301</c:v>
                </c:pt>
                <c:pt idx="11">
                  <c:v>1.73272227257889</c:v>
                </c:pt>
                <c:pt idx="12">
                  <c:v>1.8557915261153499</c:v>
                </c:pt>
                <c:pt idx="13">
                  <c:v>1.98399125190425</c:v>
                </c:pt>
                <c:pt idx="14">
                  <c:v>2.15078524265506</c:v>
                </c:pt>
                <c:pt idx="15">
                  <c:v>2.4680447312295999</c:v>
                </c:pt>
                <c:pt idx="16">
                  <c:v>2.9255829673558198</c:v>
                </c:pt>
                <c:pt idx="17">
                  <c:v>3.8249066332970698</c:v>
                </c:pt>
                <c:pt idx="18">
                  <c:v>5.4272180310119698</c:v>
                </c:pt>
                <c:pt idx="19">
                  <c:v>6.6028596425462496</c:v>
                </c:pt>
                <c:pt idx="20">
                  <c:v>3.8618194385201301</c:v>
                </c:pt>
                <c:pt idx="21">
                  <c:v>2.1621572638737798</c:v>
                </c:pt>
                <c:pt idx="22">
                  <c:v>1.8086410331882501</c:v>
                </c:pt>
                <c:pt idx="23">
                  <c:v>1.7174003710554999</c:v>
                </c:pt>
                <c:pt idx="24">
                  <c:v>1.6981892687704101</c:v>
                </c:pt>
                <c:pt idx="25">
                  <c:v>1.6871526099020699</c:v>
                </c:pt>
                <c:pt idx="26">
                  <c:v>1.7926437306855301</c:v>
                </c:pt>
                <c:pt idx="27">
                  <c:v>2.0663804461370998</c:v>
                </c:pt>
                <c:pt idx="28">
                  <c:v>2.4699655647442902</c:v>
                </c:pt>
                <c:pt idx="29">
                  <c:v>2.9507055359085999</c:v>
                </c:pt>
                <c:pt idx="30">
                  <c:v>3.3402022002176301</c:v>
                </c:pt>
                <c:pt idx="31">
                  <c:v>3.5501580897715002</c:v>
                </c:pt>
                <c:pt idx="32">
                  <c:v>3.55641227366704</c:v>
                </c:pt>
                <c:pt idx="33">
                  <c:v>3.3600772372143699</c:v>
                </c:pt>
                <c:pt idx="34">
                  <c:v>3.1808609211098999</c:v>
                </c:pt>
                <c:pt idx="35">
                  <c:v>3.0191207203481998</c:v>
                </c:pt>
                <c:pt idx="36">
                  <c:v>2.7821357937976101</c:v>
                </c:pt>
                <c:pt idx="37">
                  <c:v>2.6242022752992402</c:v>
                </c:pt>
                <c:pt idx="38">
                  <c:v>2.4722589983677898</c:v>
                </c:pt>
                <c:pt idx="39">
                  <c:v>2.3707112470076201</c:v>
                </c:pt>
                <c:pt idx="40">
                  <c:v>2.2945936262241502</c:v>
                </c:pt>
                <c:pt idx="41">
                  <c:v>2.2349856164309001</c:v>
                </c:pt>
                <c:pt idx="42">
                  <c:v>2.1633523188248098</c:v>
                </c:pt>
                <c:pt idx="43">
                  <c:v>2.0588286202393902</c:v>
                </c:pt>
                <c:pt idx="44">
                  <c:v>2.0111201256800899</c:v>
                </c:pt>
                <c:pt idx="45">
                  <c:v>1.94981546082698</c:v>
                </c:pt>
                <c:pt idx="46">
                  <c:v>1.8633212339499501</c:v>
                </c:pt>
                <c:pt idx="47">
                  <c:v>1.8284715685527699</c:v>
                </c:pt>
                <c:pt idx="48">
                  <c:v>1.8243611360174099</c:v>
                </c:pt>
                <c:pt idx="49">
                  <c:v>1.8160555930359099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786-4295-BC8E-AF440ACF93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82376080"/>
        <c:axId val="-282390768"/>
      </c:lineChart>
      <c:catAx>
        <c:axId val="-282376080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82390768"/>
        <c:crosses val="autoZero"/>
        <c:auto val="1"/>
        <c:lblAlgn val="ctr"/>
        <c:lblOffset val="100"/>
        <c:tickMarkSkip val="10"/>
        <c:noMultiLvlLbl val="0"/>
      </c:catAx>
      <c:valAx>
        <c:axId val="-282390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82376080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interaction_bias_ATAC!$A$24</c:f>
              <c:strCache>
                <c:ptCount val="1"/>
                <c:pt idx="0">
                  <c:v>AsA</c:v>
                </c:pt>
              </c:strCache>
            </c:strRef>
          </c:tx>
          <c:spPr>
            <a:ln w="12700" cap="rnd">
              <a:solidFill>
                <a:srgbClr val="DA7160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interaction_bias_ATAC!$B$24:$AZ$24</c:f>
              <c:numCache>
                <c:formatCode>General</c:formatCode>
                <c:ptCount val="51"/>
                <c:pt idx="0">
                  <c:v>1.2482761790966399</c:v>
                </c:pt>
                <c:pt idx="1">
                  <c:v>1.2614698124999999</c:v>
                </c:pt>
                <c:pt idx="2">
                  <c:v>1.2930246376050401</c:v>
                </c:pt>
                <c:pt idx="3">
                  <c:v>1.31058126680672</c:v>
                </c:pt>
                <c:pt idx="4">
                  <c:v>1.2889293219537801</c:v>
                </c:pt>
                <c:pt idx="5">
                  <c:v>1.2872116874999999</c:v>
                </c:pt>
                <c:pt idx="6">
                  <c:v>1.2851085425420199</c:v>
                </c:pt>
                <c:pt idx="7">
                  <c:v>1.33426215861344</c:v>
                </c:pt>
                <c:pt idx="8">
                  <c:v>1.3728568103991601</c:v>
                </c:pt>
                <c:pt idx="9">
                  <c:v>1.4263091039916</c:v>
                </c:pt>
                <c:pt idx="10">
                  <c:v>1.5521631738445301</c:v>
                </c:pt>
                <c:pt idx="11">
                  <c:v>1.67558304254202</c:v>
                </c:pt>
                <c:pt idx="12">
                  <c:v>1.78925807142857</c:v>
                </c:pt>
                <c:pt idx="13">
                  <c:v>1.9217028539915999</c:v>
                </c:pt>
                <c:pt idx="14">
                  <c:v>2.1311094768907601</c:v>
                </c:pt>
                <c:pt idx="15">
                  <c:v>2.3720132463235299</c:v>
                </c:pt>
                <c:pt idx="16">
                  <c:v>2.6873338728991598</c:v>
                </c:pt>
                <c:pt idx="17">
                  <c:v>3.5035866906512498</c:v>
                </c:pt>
                <c:pt idx="18">
                  <c:v>5.0892874443277298</c:v>
                </c:pt>
                <c:pt idx="19">
                  <c:v>6.3965100682773102</c:v>
                </c:pt>
                <c:pt idx="20">
                  <c:v>3.5117358193277299</c:v>
                </c:pt>
                <c:pt idx="21">
                  <c:v>1.8851096302521</c:v>
                </c:pt>
                <c:pt idx="22">
                  <c:v>1.6503932337184899</c:v>
                </c:pt>
                <c:pt idx="23">
                  <c:v>1.5509880997899199</c:v>
                </c:pt>
                <c:pt idx="24">
                  <c:v>1.52191396060925</c:v>
                </c:pt>
                <c:pt idx="25">
                  <c:v>1.54374058613446</c:v>
                </c:pt>
                <c:pt idx="26">
                  <c:v>1.64440034033614</c:v>
                </c:pt>
                <c:pt idx="27">
                  <c:v>1.86247451785715</c:v>
                </c:pt>
                <c:pt idx="28">
                  <c:v>2.3231815667016802</c:v>
                </c:pt>
                <c:pt idx="29">
                  <c:v>2.9437274774159699</c:v>
                </c:pt>
                <c:pt idx="30">
                  <c:v>3.3116610294117699</c:v>
                </c:pt>
                <c:pt idx="31">
                  <c:v>3.4540703571428599</c:v>
                </c:pt>
                <c:pt idx="32">
                  <c:v>3.4032518429621801</c:v>
                </c:pt>
                <c:pt idx="33">
                  <c:v>3.2320426307773098</c:v>
                </c:pt>
                <c:pt idx="34">
                  <c:v>3.0105361081932802</c:v>
                </c:pt>
                <c:pt idx="35">
                  <c:v>2.88578351628151</c:v>
                </c:pt>
                <c:pt idx="36">
                  <c:v>2.73310962027311</c:v>
                </c:pt>
                <c:pt idx="37">
                  <c:v>2.5142010483193298</c:v>
                </c:pt>
                <c:pt idx="38">
                  <c:v>2.3251225614495801</c:v>
                </c:pt>
                <c:pt idx="39">
                  <c:v>2.1216182767857101</c:v>
                </c:pt>
                <c:pt idx="40">
                  <c:v>1.9547673813025199</c:v>
                </c:pt>
                <c:pt idx="41">
                  <c:v>1.8542346643907599</c:v>
                </c:pt>
                <c:pt idx="42">
                  <c:v>1.77256308928572</c:v>
                </c:pt>
                <c:pt idx="43">
                  <c:v>1.6938962657562999</c:v>
                </c:pt>
                <c:pt idx="44">
                  <c:v>1.64622346271008</c:v>
                </c:pt>
                <c:pt idx="45">
                  <c:v>1.6524071092437</c:v>
                </c:pt>
                <c:pt idx="46">
                  <c:v>1.61250067857143</c:v>
                </c:pt>
                <c:pt idx="47">
                  <c:v>1.5598409574579799</c:v>
                </c:pt>
                <c:pt idx="48">
                  <c:v>1.5373494017857099</c:v>
                </c:pt>
                <c:pt idx="49">
                  <c:v>1.5556304852941201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06C-4648-B3D4-7B3DB6EEA08F}"/>
            </c:ext>
          </c:extLst>
        </c:ser>
        <c:ser>
          <c:idx val="1"/>
          <c:order val="1"/>
          <c:tx>
            <c:strRef>
              <c:f>interaction_bias_ATAC!$A$25</c:f>
              <c:strCache>
                <c:ptCount val="1"/>
                <c:pt idx="0">
                  <c:v>AsB</c:v>
                </c:pt>
              </c:strCache>
            </c:strRef>
          </c:tx>
          <c:spPr>
            <a:ln w="1270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interaction_bias_ATAC!$B$25:$AZ$25</c:f>
              <c:numCache>
                <c:formatCode>General</c:formatCode>
                <c:ptCount val="51"/>
                <c:pt idx="0">
                  <c:v>1.3012042778361299</c:v>
                </c:pt>
                <c:pt idx="1">
                  <c:v>1.33366887342437</c:v>
                </c:pt>
                <c:pt idx="2">
                  <c:v>1.34361725787815</c:v>
                </c:pt>
                <c:pt idx="3">
                  <c:v>1.34716395063025</c:v>
                </c:pt>
                <c:pt idx="4">
                  <c:v>1.3694786974789901</c:v>
                </c:pt>
                <c:pt idx="5">
                  <c:v>1.4131659522058799</c:v>
                </c:pt>
                <c:pt idx="6">
                  <c:v>1.46615899527311</c:v>
                </c:pt>
                <c:pt idx="7">
                  <c:v>1.5071941948529399</c:v>
                </c:pt>
                <c:pt idx="8">
                  <c:v>1.5568211045168101</c:v>
                </c:pt>
                <c:pt idx="9">
                  <c:v>1.6167396365546201</c:v>
                </c:pt>
                <c:pt idx="10">
                  <c:v>1.7071495131302501</c:v>
                </c:pt>
                <c:pt idx="11">
                  <c:v>1.7648094579831901</c:v>
                </c:pt>
                <c:pt idx="12">
                  <c:v>1.8826352478991599</c:v>
                </c:pt>
                <c:pt idx="13">
                  <c:v>2.1108832379201701</c:v>
                </c:pt>
                <c:pt idx="14">
                  <c:v>2.3968616838235302</c:v>
                </c:pt>
                <c:pt idx="15">
                  <c:v>2.7382040808823498</c:v>
                </c:pt>
                <c:pt idx="16">
                  <c:v>3.1768701313025201</c:v>
                </c:pt>
                <c:pt idx="17">
                  <c:v>4.1391405798319303</c:v>
                </c:pt>
                <c:pt idx="18">
                  <c:v>5.7778050194327797</c:v>
                </c:pt>
                <c:pt idx="19">
                  <c:v>7.0877815567226898</c:v>
                </c:pt>
                <c:pt idx="20">
                  <c:v>3.85055111449579</c:v>
                </c:pt>
                <c:pt idx="21">
                  <c:v>2.1384625540966402</c:v>
                </c:pt>
                <c:pt idx="22">
                  <c:v>1.87015845168067</c:v>
                </c:pt>
                <c:pt idx="23">
                  <c:v>1.7371441943277299</c:v>
                </c:pt>
                <c:pt idx="24">
                  <c:v>1.67698726155462</c:v>
                </c:pt>
                <c:pt idx="25">
                  <c:v>1.7266773387604999</c:v>
                </c:pt>
                <c:pt idx="26">
                  <c:v>1.87590423056723</c:v>
                </c:pt>
                <c:pt idx="27">
                  <c:v>2.1759231018907599</c:v>
                </c:pt>
                <c:pt idx="28">
                  <c:v>2.6328294858193302</c:v>
                </c:pt>
                <c:pt idx="29">
                  <c:v>3.31295625472689</c:v>
                </c:pt>
                <c:pt idx="30">
                  <c:v>3.79773194222689</c:v>
                </c:pt>
                <c:pt idx="31">
                  <c:v>4.0415989301470603</c:v>
                </c:pt>
                <c:pt idx="32">
                  <c:v>4.0196858476890798</c:v>
                </c:pt>
                <c:pt idx="33">
                  <c:v>3.7983833240546199</c:v>
                </c:pt>
                <c:pt idx="34">
                  <c:v>3.53979315808823</c:v>
                </c:pt>
                <c:pt idx="35">
                  <c:v>3.2122567232142898</c:v>
                </c:pt>
                <c:pt idx="36">
                  <c:v>3.0028800294117701</c:v>
                </c:pt>
                <c:pt idx="37">
                  <c:v>2.8334175189075599</c:v>
                </c:pt>
                <c:pt idx="38">
                  <c:v>2.6042421039915999</c:v>
                </c:pt>
                <c:pt idx="39">
                  <c:v>2.37162184768908</c:v>
                </c:pt>
                <c:pt idx="40">
                  <c:v>2.20523226470588</c:v>
                </c:pt>
                <c:pt idx="41">
                  <c:v>2.0989717626050401</c:v>
                </c:pt>
                <c:pt idx="42">
                  <c:v>1.98606490231092</c:v>
                </c:pt>
                <c:pt idx="43">
                  <c:v>1.8898453713235299</c:v>
                </c:pt>
                <c:pt idx="44">
                  <c:v>1.8606650388655399</c:v>
                </c:pt>
                <c:pt idx="45">
                  <c:v>1.90995387342437</c:v>
                </c:pt>
                <c:pt idx="46">
                  <c:v>1.8562907284663801</c:v>
                </c:pt>
                <c:pt idx="47">
                  <c:v>1.7728753004201601</c:v>
                </c:pt>
                <c:pt idx="48">
                  <c:v>1.7435951670168099</c:v>
                </c:pt>
                <c:pt idx="49">
                  <c:v>1.7245905882352901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06C-4648-B3D4-7B3DB6EEA08F}"/>
            </c:ext>
          </c:extLst>
        </c:ser>
        <c:ser>
          <c:idx val="2"/>
          <c:order val="2"/>
          <c:tx>
            <c:strRef>
              <c:f>interaction_bias_ATAC!$A$26</c:f>
              <c:strCache>
                <c:ptCount val="1"/>
                <c:pt idx="0">
                  <c:v>AsD</c:v>
                </c:pt>
              </c:strCache>
            </c:strRef>
          </c:tx>
          <c:spPr>
            <a:ln w="12700" cap="rnd">
              <a:solidFill>
                <a:srgbClr val="54823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interaction_bias_ATAC!$B$26:$AZ$26</c:f>
              <c:numCache>
                <c:formatCode>General</c:formatCode>
                <c:ptCount val="51"/>
                <c:pt idx="0">
                  <c:v>1.2836094180672299</c:v>
                </c:pt>
                <c:pt idx="1">
                  <c:v>1.2828983230041999</c:v>
                </c:pt>
                <c:pt idx="2">
                  <c:v>1.30322482037815</c:v>
                </c:pt>
                <c:pt idx="3">
                  <c:v>1.3621622846638599</c:v>
                </c:pt>
                <c:pt idx="4">
                  <c:v>1.4073011181722701</c:v>
                </c:pt>
                <c:pt idx="5">
                  <c:v>1.4428421969537799</c:v>
                </c:pt>
                <c:pt idx="6">
                  <c:v>1.5007038335084</c:v>
                </c:pt>
                <c:pt idx="7">
                  <c:v>1.5430403476890699</c:v>
                </c:pt>
                <c:pt idx="8">
                  <c:v>1.63021223529412</c:v>
                </c:pt>
                <c:pt idx="9">
                  <c:v>1.7221169332983199</c:v>
                </c:pt>
                <c:pt idx="10">
                  <c:v>1.76905620693277</c:v>
                </c:pt>
                <c:pt idx="11">
                  <c:v>1.8151220535714301</c:v>
                </c:pt>
                <c:pt idx="12">
                  <c:v>1.9531612079831899</c:v>
                </c:pt>
                <c:pt idx="13">
                  <c:v>2.2081614259453799</c:v>
                </c:pt>
                <c:pt idx="14">
                  <c:v>2.5253576003151301</c:v>
                </c:pt>
                <c:pt idx="15">
                  <c:v>2.8695078981092399</c:v>
                </c:pt>
                <c:pt idx="16">
                  <c:v>3.2941269164915998</c:v>
                </c:pt>
                <c:pt idx="17">
                  <c:v>4.2695411391806699</c:v>
                </c:pt>
                <c:pt idx="18">
                  <c:v>6.0336922016806698</c:v>
                </c:pt>
                <c:pt idx="19">
                  <c:v>7.4784663870798296</c:v>
                </c:pt>
                <c:pt idx="20">
                  <c:v>4.1221809684873998</c:v>
                </c:pt>
                <c:pt idx="21">
                  <c:v>2.2112650073529401</c:v>
                </c:pt>
                <c:pt idx="22">
                  <c:v>1.8478974495798299</c:v>
                </c:pt>
                <c:pt idx="23">
                  <c:v>1.70375448056723</c:v>
                </c:pt>
                <c:pt idx="24">
                  <c:v>1.6756802253151299</c:v>
                </c:pt>
                <c:pt idx="25">
                  <c:v>1.71875695063025</c:v>
                </c:pt>
                <c:pt idx="26">
                  <c:v>1.8723126890756301</c:v>
                </c:pt>
                <c:pt idx="27">
                  <c:v>2.1489349858193298</c:v>
                </c:pt>
                <c:pt idx="28">
                  <c:v>2.6259381832983202</c:v>
                </c:pt>
                <c:pt idx="29">
                  <c:v>3.4025410808823602</c:v>
                </c:pt>
                <c:pt idx="30">
                  <c:v>3.9248629191176398</c:v>
                </c:pt>
                <c:pt idx="31">
                  <c:v>4.0978025892857097</c:v>
                </c:pt>
                <c:pt idx="32">
                  <c:v>4.0381147321428603</c:v>
                </c:pt>
                <c:pt idx="33">
                  <c:v>3.8137204600840402</c:v>
                </c:pt>
                <c:pt idx="34">
                  <c:v>3.4650793403361302</c:v>
                </c:pt>
                <c:pt idx="35">
                  <c:v>3.17826531355042</c:v>
                </c:pt>
                <c:pt idx="36">
                  <c:v>2.9246545294117698</c:v>
                </c:pt>
                <c:pt idx="37">
                  <c:v>2.7665646596638598</c:v>
                </c:pt>
                <c:pt idx="38">
                  <c:v>2.5877498629201598</c:v>
                </c:pt>
                <c:pt idx="39">
                  <c:v>2.3644826675420099</c:v>
                </c:pt>
                <c:pt idx="40">
                  <c:v>2.20638234401261</c:v>
                </c:pt>
                <c:pt idx="41">
                  <c:v>2.1420024816176499</c:v>
                </c:pt>
                <c:pt idx="42">
                  <c:v>2.1108387142857099</c:v>
                </c:pt>
                <c:pt idx="43">
                  <c:v>2.0992348644957999</c:v>
                </c:pt>
                <c:pt idx="44">
                  <c:v>2.0121330446428498</c:v>
                </c:pt>
                <c:pt idx="45">
                  <c:v>1.8987007116596599</c:v>
                </c:pt>
                <c:pt idx="46">
                  <c:v>1.85115150787815</c:v>
                </c:pt>
                <c:pt idx="47">
                  <c:v>1.84196570955882</c:v>
                </c:pt>
                <c:pt idx="48">
                  <c:v>1.82787379464285</c:v>
                </c:pt>
                <c:pt idx="49">
                  <c:v>1.8023483482142799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06C-4648-B3D4-7B3DB6EEA0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82386416"/>
        <c:axId val="-282383152"/>
      </c:lineChart>
      <c:catAx>
        <c:axId val="-282386416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82383152"/>
        <c:crosses val="autoZero"/>
        <c:auto val="1"/>
        <c:lblAlgn val="ctr"/>
        <c:lblOffset val="100"/>
        <c:tickMarkSkip val="10"/>
        <c:noMultiLvlLbl val="0"/>
      </c:catAx>
      <c:valAx>
        <c:axId val="-2823831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82386416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interaction_bias_ATAC!$A$18</c:f>
              <c:strCache>
                <c:ptCount val="1"/>
                <c:pt idx="0">
                  <c:v>DdA</c:v>
                </c:pt>
              </c:strCache>
            </c:strRef>
          </c:tx>
          <c:spPr>
            <a:ln w="12700" cap="rnd">
              <a:solidFill>
                <a:srgbClr val="DA7160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interaction_bias_ATAC!$B$18:$AZ$18</c:f>
              <c:numCache>
                <c:formatCode>General</c:formatCode>
                <c:ptCount val="51"/>
                <c:pt idx="0">
                  <c:v>1.03236002052092</c:v>
                </c:pt>
                <c:pt idx="1">
                  <c:v>1.0355101481189199</c:v>
                </c:pt>
                <c:pt idx="2">
                  <c:v>1.03114411444357</c:v>
                </c:pt>
                <c:pt idx="3">
                  <c:v>1.0599588242567699</c:v>
                </c:pt>
                <c:pt idx="4">
                  <c:v>1.1117801368061</c:v>
                </c:pt>
                <c:pt idx="5">
                  <c:v>1.16057780689292</c:v>
                </c:pt>
                <c:pt idx="6">
                  <c:v>1.18715070402526</c:v>
                </c:pt>
                <c:pt idx="7">
                  <c:v>1.19151855011839</c:v>
                </c:pt>
                <c:pt idx="8">
                  <c:v>1.21416697526967</c:v>
                </c:pt>
                <c:pt idx="9">
                  <c:v>1.2492353920021</c:v>
                </c:pt>
                <c:pt idx="10">
                  <c:v>1.3051220021047101</c:v>
                </c:pt>
                <c:pt idx="11">
                  <c:v>1.39299278610891</c:v>
                </c:pt>
                <c:pt idx="12">
                  <c:v>1.5192212915022401</c:v>
                </c:pt>
                <c:pt idx="13">
                  <c:v>1.66801605893186</c:v>
                </c:pt>
                <c:pt idx="14">
                  <c:v>1.8346881507498001</c:v>
                </c:pt>
                <c:pt idx="15">
                  <c:v>2.0035432096816699</c:v>
                </c:pt>
                <c:pt idx="16">
                  <c:v>2.2977513209681701</c:v>
                </c:pt>
                <c:pt idx="17">
                  <c:v>3.05538335727441</c:v>
                </c:pt>
                <c:pt idx="18">
                  <c:v>4.2782184964483001</c:v>
                </c:pt>
                <c:pt idx="19">
                  <c:v>5.1307731315443101</c:v>
                </c:pt>
                <c:pt idx="20">
                  <c:v>2.9740582462509799</c:v>
                </c:pt>
                <c:pt idx="21">
                  <c:v>1.7015958610891899</c:v>
                </c:pt>
                <c:pt idx="22">
                  <c:v>1.4773394896080001</c:v>
                </c:pt>
                <c:pt idx="23">
                  <c:v>1.4063087724283101</c:v>
                </c:pt>
                <c:pt idx="24">
                  <c:v>1.4003709058142599</c:v>
                </c:pt>
                <c:pt idx="25">
                  <c:v>1.4237840257826899</c:v>
                </c:pt>
                <c:pt idx="26">
                  <c:v>1.4716397334911899</c:v>
                </c:pt>
                <c:pt idx="27">
                  <c:v>1.6222146561431201</c:v>
                </c:pt>
                <c:pt idx="28">
                  <c:v>1.9011033814785601</c:v>
                </c:pt>
                <c:pt idx="29">
                  <c:v>2.22355832912391</c:v>
                </c:pt>
                <c:pt idx="30">
                  <c:v>2.4021781744277901</c:v>
                </c:pt>
                <c:pt idx="31">
                  <c:v>2.4989814982899299</c:v>
                </c:pt>
                <c:pt idx="32">
                  <c:v>2.4765069665877402</c:v>
                </c:pt>
                <c:pt idx="33">
                  <c:v>2.3896585880031598</c:v>
                </c:pt>
                <c:pt idx="34">
                  <c:v>2.24870477295448</c:v>
                </c:pt>
                <c:pt idx="35">
                  <c:v>2.0985834914496202</c:v>
                </c:pt>
                <c:pt idx="36">
                  <c:v>1.9906962959747401</c:v>
                </c:pt>
                <c:pt idx="37">
                  <c:v>1.8813855961589101</c:v>
                </c:pt>
                <c:pt idx="38">
                  <c:v>1.78073764667193</c:v>
                </c:pt>
                <c:pt idx="39">
                  <c:v>1.6797485895816899</c:v>
                </c:pt>
                <c:pt idx="40">
                  <c:v>1.5816504304130501</c:v>
                </c:pt>
                <c:pt idx="41">
                  <c:v>1.4827365551170799</c:v>
                </c:pt>
                <c:pt idx="42">
                  <c:v>1.44668106603525</c:v>
                </c:pt>
                <c:pt idx="43">
                  <c:v>1.45699408024204</c:v>
                </c:pt>
                <c:pt idx="44">
                  <c:v>1.4277129713233401</c:v>
                </c:pt>
                <c:pt idx="45">
                  <c:v>1.3756268902920299</c:v>
                </c:pt>
                <c:pt idx="46">
                  <c:v>1.3380020694554</c:v>
                </c:pt>
                <c:pt idx="47">
                  <c:v>1.30776555274928</c:v>
                </c:pt>
                <c:pt idx="48">
                  <c:v>1.2743260628781901</c:v>
                </c:pt>
                <c:pt idx="49">
                  <c:v>1.2648108768745101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F9-4964-A55D-A34EA1FD298E}"/>
            </c:ext>
          </c:extLst>
        </c:ser>
        <c:ser>
          <c:idx val="1"/>
          <c:order val="1"/>
          <c:tx>
            <c:strRef>
              <c:f>interaction_bias_ATAC!$A$19</c:f>
              <c:strCache>
                <c:ptCount val="1"/>
                <c:pt idx="0">
                  <c:v>DdB</c:v>
                </c:pt>
              </c:strCache>
            </c:strRef>
          </c:tx>
          <c:spPr>
            <a:ln w="1270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interaction_bias_ATAC!$B$19:$AZ$19</c:f>
              <c:numCache>
                <c:formatCode>General</c:formatCode>
                <c:ptCount val="51"/>
                <c:pt idx="0">
                  <c:v>1.07997322783478</c:v>
                </c:pt>
                <c:pt idx="1">
                  <c:v>1.08492025335438</c:v>
                </c:pt>
                <c:pt idx="2">
                  <c:v>1.08059004682978</c:v>
                </c:pt>
                <c:pt idx="3">
                  <c:v>1.0989921662720299</c:v>
                </c:pt>
                <c:pt idx="4">
                  <c:v>1.1306688876611399</c:v>
                </c:pt>
                <c:pt idx="5">
                  <c:v>1.1197267666403601</c:v>
                </c:pt>
                <c:pt idx="6">
                  <c:v>1.1332565914233099</c:v>
                </c:pt>
                <c:pt idx="7">
                  <c:v>1.1797283467508599</c:v>
                </c:pt>
                <c:pt idx="8">
                  <c:v>1.19908609129177</c:v>
                </c:pt>
                <c:pt idx="9">
                  <c:v>1.21662399579058</c:v>
                </c:pt>
                <c:pt idx="10">
                  <c:v>1.2805197006050999</c:v>
                </c:pt>
                <c:pt idx="11">
                  <c:v>1.3732787619047599</c:v>
                </c:pt>
                <c:pt idx="12">
                  <c:v>1.4742952638779301</c:v>
                </c:pt>
                <c:pt idx="13">
                  <c:v>1.61801676532492</c:v>
                </c:pt>
                <c:pt idx="14">
                  <c:v>1.7561410531438999</c:v>
                </c:pt>
                <c:pt idx="15">
                  <c:v>1.93762028018943</c:v>
                </c:pt>
                <c:pt idx="16">
                  <c:v>2.3014557050776099</c:v>
                </c:pt>
                <c:pt idx="17">
                  <c:v>3.00130560484082</c:v>
                </c:pt>
                <c:pt idx="18">
                  <c:v>4.1410667832149404</c:v>
                </c:pt>
                <c:pt idx="19">
                  <c:v>4.9903431218100396</c:v>
                </c:pt>
                <c:pt idx="20">
                  <c:v>2.9566711004998698</c:v>
                </c:pt>
                <c:pt idx="21">
                  <c:v>1.68888102946593</c:v>
                </c:pt>
                <c:pt idx="22">
                  <c:v>1.4615073509602801</c:v>
                </c:pt>
                <c:pt idx="23">
                  <c:v>1.40183750749803</c:v>
                </c:pt>
                <c:pt idx="24">
                  <c:v>1.37358276085241</c:v>
                </c:pt>
                <c:pt idx="25">
                  <c:v>1.3878606937647999</c:v>
                </c:pt>
                <c:pt idx="26">
                  <c:v>1.47578558089976</c:v>
                </c:pt>
                <c:pt idx="27">
                  <c:v>1.63508602657195</c:v>
                </c:pt>
                <c:pt idx="28">
                  <c:v>1.91722383820047</c:v>
                </c:pt>
                <c:pt idx="29">
                  <c:v>2.20301786950803</c:v>
                </c:pt>
                <c:pt idx="30">
                  <c:v>2.4050696035253898</c:v>
                </c:pt>
                <c:pt idx="31">
                  <c:v>2.4989186898184701</c:v>
                </c:pt>
                <c:pt idx="32">
                  <c:v>2.4484970152591399</c:v>
                </c:pt>
                <c:pt idx="33">
                  <c:v>2.3697068147855802</c:v>
                </c:pt>
                <c:pt idx="34">
                  <c:v>2.2317103599052901</c:v>
                </c:pt>
                <c:pt idx="35">
                  <c:v>2.0940871707445399</c:v>
                </c:pt>
                <c:pt idx="36">
                  <c:v>1.9441425127598</c:v>
                </c:pt>
                <c:pt idx="37">
                  <c:v>1.82440705498553</c:v>
                </c:pt>
                <c:pt idx="38">
                  <c:v>1.74038206998159</c:v>
                </c:pt>
                <c:pt idx="39">
                  <c:v>1.6456316048408299</c:v>
                </c:pt>
                <c:pt idx="40">
                  <c:v>1.55924067192844</c:v>
                </c:pt>
                <c:pt idx="41">
                  <c:v>1.4755447519074001</c:v>
                </c:pt>
                <c:pt idx="42">
                  <c:v>1.3987957313864801</c:v>
                </c:pt>
                <c:pt idx="43">
                  <c:v>1.3634368692449299</c:v>
                </c:pt>
                <c:pt idx="44">
                  <c:v>1.3500816287819</c:v>
                </c:pt>
                <c:pt idx="45">
                  <c:v>1.3157316022099399</c:v>
                </c:pt>
                <c:pt idx="46">
                  <c:v>1.2967983983162299</c:v>
                </c:pt>
                <c:pt idx="47">
                  <c:v>1.3087226869244899</c:v>
                </c:pt>
                <c:pt idx="48">
                  <c:v>1.3072139026572001</c:v>
                </c:pt>
                <c:pt idx="49">
                  <c:v>1.28111499842147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F9-4964-A55D-A34EA1FD298E}"/>
            </c:ext>
          </c:extLst>
        </c:ser>
        <c:ser>
          <c:idx val="2"/>
          <c:order val="2"/>
          <c:tx>
            <c:strRef>
              <c:f>interaction_bias_ATAC!$A$20</c:f>
              <c:strCache>
                <c:ptCount val="1"/>
                <c:pt idx="0">
                  <c:v>DdD</c:v>
                </c:pt>
              </c:strCache>
            </c:strRef>
          </c:tx>
          <c:spPr>
            <a:ln w="12700" cap="rnd">
              <a:solidFill>
                <a:srgbClr val="54823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interaction_bias_ATAC!$B$20:$AZ$20</c:f>
              <c:numCache>
                <c:formatCode>General</c:formatCode>
                <c:ptCount val="51"/>
                <c:pt idx="0">
                  <c:v>1.25375187319126</c:v>
                </c:pt>
                <c:pt idx="1">
                  <c:v>1.27033117837411</c:v>
                </c:pt>
                <c:pt idx="2">
                  <c:v>1.2963140907655899</c:v>
                </c:pt>
                <c:pt idx="3">
                  <c:v>1.3101940007892601</c:v>
                </c:pt>
                <c:pt idx="4">
                  <c:v>1.3206980121020799</c:v>
                </c:pt>
                <c:pt idx="5">
                  <c:v>1.35937258774006</c:v>
                </c:pt>
                <c:pt idx="6">
                  <c:v>1.40551189213365</c:v>
                </c:pt>
                <c:pt idx="7">
                  <c:v>1.4496350323599101</c:v>
                </c:pt>
                <c:pt idx="8">
                  <c:v>1.4915348942383599</c:v>
                </c:pt>
                <c:pt idx="9">
                  <c:v>1.5178006574585601</c:v>
                </c:pt>
                <c:pt idx="10">
                  <c:v>1.5661273588529401</c:v>
                </c:pt>
                <c:pt idx="11">
                  <c:v>1.64758789318601</c:v>
                </c:pt>
                <c:pt idx="12">
                  <c:v>1.7521327821625901</c:v>
                </c:pt>
                <c:pt idx="13">
                  <c:v>1.9068372246777201</c:v>
                </c:pt>
                <c:pt idx="14">
                  <c:v>2.10145138200473</c:v>
                </c:pt>
                <c:pt idx="15">
                  <c:v>2.31360464509339</c:v>
                </c:pt>
                <c:pt idx="16">
                  <c:v>2.6891022009997401</c:v>
                </c:pt>
                <c:pt idx="17">
                  <c:v>3.5183578192580902</c:v>
                </c:pt>
                <c:pt idx="18">
                  <c:v>4.9558517453301798</c:v>
                </c:pt>
                <c:pt idx="19">
                  <c:v>6.0319065343330598</c:v>
                </c:pt>
                <c:pt idx="20">
                  <c:v>3.5189672259931601</c:v>
                </c:pt>
                <c:pt idx="21">
                  <c:v>1.9488258758221499</c:v>
                </c:pt>
                <c:pt idx="22">
                  <c:v>1.67358723125493</c:v>
                </c:pt>
                <c:pt idx="23">
                  <c:v>1.60935005130228</c:v>
                </c:pt>
                <c:pt idx="24">
                  <c:v>1.62588406708761</c:v>
                </c:pt>
                <c:pt idx="25">
                  <c:v>1.6212607232307299</c:v>
                </c:pt>
                <c:pt idx="26">
                  <c:v>1.67327220468298</c:v>
                </c:pt>
                <c:pt idx="27">
                  <c:v>1.8589104101552201</c:v>
                </c:pt>
                <c:pt idx="28">
                  <c:v>2.1768229387003402</c:v>
                </c:pt>
                <c:pt idx="29">
                  <c:v>2.5725329484346302</c:v>
                </c:pt>
                <c:pt idx="30">
                  <c:v>2.74975502367798</c:v>
                </c:pt>
                <c:pt idx="31">
                  <c:v>2.8315616314127801</c:v>
                </c:pt>
                <c:pt idx="32">
                  <c:v>2.8153115956327301</c:v>
                </c:pt>
                <c:pt idx="33">
                  <c:v>2.7598706719284398</c:v>
                </c:pt>
                <c:pt idx="34">
                  <c:v>2.6661915495922099</c:v>
                </c:pt>
                <c:pt idx="35">
                  <c:v>2.5406325048671401</c:v>
                </c:pt>
                <c:pt idx="36">
                  <c:v>2.4022921678505602</c:v>
                </c:pt>
                <c:pt idx="37">
                  <c:v>2.2697812449355501</c:v>
                </c:pt>
                <c:pt idx="38">
                  <c:v>2.14042482530912</c:v>
                </c:pt>
                <c:pt idx="39">
                  <c:v>2.0358888592475699</c:v>
                </c:pt>
                <c:pt idx="40">
                  <c:v>1.9643069073927899</c:v>
                </c:pt>
                <c:pt idx="41">
                  <c:v>1.88247050013155</c:v>
                </c:pt>
                <c:pt idx="42">
                  <c:v>1.7841153991055001</c:v>
                </c:pt>
                <c:pt idx="43">
                  <c:v>1.7118922149434299</c:v>
                </c:pt>
                <c:pt idx="44">
                  <c:v>1.6611315230202599</c:v>
                </c:pt>
                <c:pt idx="45">
                  <c:v>1.5975623506971799</c:v>
                </c:pt>
                <c:pt idx="46">
                  <c:v>1.5303636195738</c:v>
                </c:pt>
                <c:pt idx="47">
                  <c:v>1.52545702762431</c:v>
                </c:pt>
                <c:pt idx="48">
                  <c:v>1.5174153146540399</c:v>
                </c:pt>
                <c:pt idx="49">
                  <c:v>1.51337339042358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9F9-4964-A55D-A34EA1FD29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99595120"/>
        <c:axId val="-199597296"/>
      </c:lineChart>
      <c:catAx>
        <c:axId val="-199595120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99597296"/>
        <c:crosses val="autoZero"/>
        <c:auto val="1"/>
        <c:lblAlgn val="ctr"/>
        <c:lblOffset val="100"/>
        <c:tickMarkSkip val="10"/>
        <c:noMultiLvlLbl val="0"/>
      </c:catAx>
      <c:valAx>
        <c:axId val="-199597296"/>
        <c:scaling>
          <c:orientation val="minMax"/>
          <c:max val="6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199595120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interaction_bias_ATAC!$A$1</c:f>
              <c:strCache>
                <c:ptCount val="1"/>
                <c:pt idx="0">
                  <c:v>BLA</c:v>
                </c:pt>
              </c:strCache>
            </c:strRef>
          </c:tx>
          <c:spPr>
            <a:ln w="12700" cap="rnd">
              <a:solidFill>
                <a:srgbClr val="DA7160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interaction_bias_ATAC!$B$1:$AZ$1</c:f>
              <c:numCache>
                <c:formatCode>General</c:formatCode>
                <c:ptCount val="51"/>
                <c:pt idx="0">
                  <c:v>1.3913025457429899</c:v>
                </c:pt>
                <c:pt idx="1">
                  <c:v>1.45887755579059</c:v>
                </c:pt>
                <c:pt idx="2">
                  <c:v>1.4720661485986299</c:v>
                </c:pt>
                <c:pt idx="3">
                  <c:v>1.49011345267054</c:v>
                </c:pt>
                <c:pt idx="4">
                  <c:v>1.5483183802221101</c:v>
                </c:pt>
                <c:pt idx="5">
                  <c:v>1.57137654309889</c:v>
                </c:pt>
                <c:pt idx="6">
                  <c:v>1.5741189021681701</c:v>
                </c:pt>
                <c:pt idx="7">
                  <c:v>1.62894803437335</c:v>
                </c:pt>
                <c:pt idx="8">
                  <c:v>1.6780813225806499</c:v>
                </c:pt>
                <c:pt idx="9">
                  <c:v>1.7057529799048099</c:v>
                </c:pt>
                <c:pt idx="10">
                  <c:v>1.7635906113167601</c:v>
                </c:pt>
                <c:pt idx="11">
                  <c:v>1.9022385341089401</c:v>
                </c:pt>
                <c:pt idx="12">
                  <c:v>2.1418988810153401</c:v>
                </c:pt>
                <c:pt idx="13">
                  <c:v>2.4288115795875198</c:v>
                </c:pt>
                <c:pt idx="14">
                  <c:v>2.7799505393971402</c:v>
                </c:pt>
                <c:pt idx="15">
                  <c:v>3.1387278868323598</c:v>
                </c:pt>
                <c:pt idx="16">
                  <c:v>3.6071705251189798</c:v>
                </c:pt>
                <c:pt idx="17">
                  <c:v>4.7055279888947599</c:v>
                </c:pt>
                <c:pt idx="18">
                  <c:v>6.5914672675832797</c:v>
                </c:pt>
                <c:pt idx="19">
                  <c:v>7.9589245081967102</c:v>
                </c:pt>
                <c:pt idx="20">
                  <c:v>4.0698082633527202</c:v>
                </c:pt>
                <c:pt idx="21">
                  <c:v>2.1609899085140101</c:v>
                </c:pt>
                <c:pt idx="22">
                  <c:v>1.93389606768905</c:v>
                </c:pt>
                <c:pt idx="23">
                  <c:v>1.8692958603913199</c:v>
                </c:pt>
                <c:pt idx="24">
                  <c:v>1.82122394500264</c:v>
                </c:pt>
                <c:pt idx="25">
                  <c:v>1.91959316922264</c:v>
                </c:pt>
                <c:pt idx="26">
                  <c:v>2.1004208662083599</c:v>
                </c:pt>
                <c:pt idx="27">
                  <c:v>2.40040045002644</c:v>
                </c:pt>
                <c:pt idx="28">
                  <c:v>3.0260330682178802</c:v>
                </c:pt>
                <c:pt idx="29">
                  <c:v>3.9863738588048698</c:v>
                </c:pt>
                <c:pt idx="30">
                  <c:v>4.6852924156530804</c:v>
                </c:pt>
                <c:pt idx="31">
                  <c:v>4.94913884135378</c:v>
                </c:pt>
                <c:pt idx="32">
                  <c:v>4.91247785616076</c:v>
                </c:pt>
                <c:pt idx="33">
                  <c:v>4.5800226811210898</c:v>
                </c:pt>
                <c:pt idx="34">
                  <c:v>4.1729487683765196</c:v>
                </c:pt>
                <c:pt idx="35">
                  <c:v>3.8436852802749901</c:v>
                </c:pt>
                <c:pt idx="36">
                  <c:v>3.4944756250661002</c:v>
                </c:pt>
                <c:pt idx="37">
                  <c:v>3.1978409243786401</c:v>
                </c:pt>
                <c:pt idx="38">
                  <c:v>2.9912613088312998</c:v>
                </c:pt>
                <c:pt idx="39">
                  <c:v>2.84952330195663</c:v>
                </c:pt>
                <c:pt idx="40">
                  <c:v>2.67479801057641</c:v>
                </c:pt>
                <c:pt idx="41">
                  <c:v>2.4911367578001098</c:v>
                </c:pt>
                <c:pt idx="42">
                  <c:v>2.3139020983606602</c:v>
                </c:pt>
                <c:pt idx="43">
                  <c:v>2.17818394447383</c:v>
                </c:pt>
                <c:pt idx="44">
                  <c:v>2.1510651655208899</c:v>
                </c:pt>
                <c:pt idx="45">
                  <c:v>2.1063985880486502</c:v>
                </c:pt>
                <c:pt idx="46">
                  <c:v>2.0236201872025399</c:v>
                </c:pt>
                <c:pt idx="47">
                  <c:v>2.0070105134849299</c:v>
                </c:pt>
                <c:pt idx="48">
                  <c:v>2.0053622421998898</c:v>
                </c:pt>
                <c:pt idx="49">
                  <c:v>1.9247388164992101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B64-4638-95D9-A916C6D07A19}"/>
            </c:ext>
          </c:extLst>
        </c:ser>
        <c:ser>
          <c:idx val="1"/>
          <c:order val="1"/>
          <c:tx>
            <c:strRef>
              <c:f>interaction_bias_ATAC!$A$2</c:f>
              <c:strCache>
                <c:ptCount val="1"/>
                <c:pt idx="0">
                  <c:v>BLB</c:v>
                </c:pt>
              </c:strCache>
            </c:strRef>
          </c:tx>
          <c:spPr>
            <a:ln w="1270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interaction_bias_ATAC!$B$2:$AZ$2</c:f>
              <c:numCache>
                <c:formatCode>General</c:formatCode>
                <c:ptCount val="51"/>
                <c:pt idx="0">
                  <c:v>1.3100494918032799</c:v>
                </c:pt>
                <c:pt idx="1">
                  <c:v>1.35045434902168</c:v>
                </c:pt>
                <c:pt idx="2">
                  <c:v>1.42166982178741</c:v>
                </c:pt>
                <c:pt idx="3">
                  <c:v>1.4543097117927</c:v>
                </c:pt>
                <c:pt idx="4">
                  <c:v>1.4906127747223701</c:v>
                </c:pt>
                <c:pt idx="5">
                  <c:v>1.56609345319936</c:v>
                </c:pt>
                <c:pt idx="6">
                  <c:v>1.62173817979905</c:v>
                </c:pt>
                <c:pt idx="7">
                  <c:v>1.69807000740349</c:v>
                </c:pt>
                <c:pt idx="8">
                  <c:v>1.71949717768376</c:v>
                </c:pt>
                <c:pt idx="9">
                  <c:v>1.7356903310417799</c:v>
                </c:pt>
                <c:pt idx="10">
                  <c:v>1.77901393707033</c:v>
                </c:pt>
                <c:pt idx="11">
                  <c:v>1.8612322231623499</c:v>
                </c:pt>
                <c:pt idx="12">
                  <c:v>2.0417548551031199</c:v>
                </c:pt>
                <c:pt idx="13">
                  <c:v>2.3133838952935002</c:v>
                </c:pt>
                <c:pt idx="14">
                  <c:v>2.65616637652036</c:v>
                </c:pt>
                <c:pt idx="15">
                  <c:v>3.04590001745109</c:v>
                </c:pt>
                <c:pt idx="16">
                  <c:v>3.6924976985721898</c:v>
                </c:pt>
                <c:pt idx="17">
                  <c:v>4.7261777075621296</c:v>
                </c:pt>
                <c:pt idx="18">
                  <c:v>6.5660142083553703</c:v>
                </c:pt>
                <c:pt idx="19">
                  <c:v>8.0721956901110605</c:v>
                </c:pt>
                <c:pt idx="20">
                  <c:v>4.1391793088312996</c:v>
                </c:pt>
                <c:pt idx="21">
                  <c:v>2.2184514632469599</c:v>
                </c:pt>
                <c:pt idx="22">
                  <c:v>1.93974065943945</c:v>
                </c:pt>
                <c:pt idx="23">
                  <c:v>1.9052915557905801</c:v>
                </c:pt>
                <c:pt idx="24">
                  <c:v>1.82268777472237</c:v>
                </c:pt>
                <c:pt idx="25">
                  <c:v>1.9035474722369099</c:v>
                </c:pt>
                <c:pt idx="26">
                  <c:v>2.11370948863035</c:v>
                </c:pt>
                <c:pt idx="27">
                  <c:v>2.4040704558434798</c:v>
                </c:pt>
                <c:pt idx="28">
                  <c:v>3.0354295753569498</c:v>
                </c:pt>
                <c:pt idx="29">
                  <c:v>3.9567682818614598</c:v>
                </c:pt>
                <c:pt idx="30">
                  <c:v>4.7761325436277096</c:v>
                </c:pt>
                <c:pt idx="31">
                  <c:v>5.0506012982548896</c:v>
                </c:pt>
                <c:pt idx="32">
                  <c:v>4.9602797207826503</c:v>
                </c:pt>
                <c:pt idx="33">
                  <c:v>4.6299966118455904</c:v>
                </c:pt>
                <c:pt idx="34">
                  <c:v>4.1642295980962398</c:v>
                </c:pt>
                <c:pt idx="35">
                  <c:v>3.7407409947118002</c:v>
                </c:pt>
                <c:pt idx="36">
                  <c:v>3.4125906070862002</c:v>
                </c:pt>
                <c:pt idx="37">
                  <c:v>3.1943753500793202</c:v>
                </c:pt>
                <c:pt idx="38">
                  <c:v>2.9700895118984598</c:v>
                </c:pt>
                <c:pt idx="39">
                  <c:v>2.7674344960338502</c:v>
                </c:pt>
                <c:pt idx="40">
                  <c:v>2.6222059751454201</c:v>
                </c:pt>
                <c:pt idx="41">
                  <c:v>2.44126642252776</c:v>
                </c:pt>
                <c:pt idx="42">
                  <c:v>2.2564659413008998</c:v>
                </c:pt>
                <c:pt idx="43">
                  <c:v>2.1515324801692199</c:v>
                </c:pt>
                <c:pt idx="44">
                  <c:v>2.0579306525647798</c:v>
                </c:pt>
                <c:pt idx="45">
                  <c:v>2.0004291433104102</c:v>
                </c:pt>
                <c:pt idx="46">
                  <c:v>1.9211024378635599</c:v>
                </c:pt>
                <c:pt idx="47">
                  <c:v>1.84504563088313</c:v>
                </c:pt>
                <c:pt idx="48">
                  <c:v>1.82151547911158</c:v>
                </c:pt>
                <c:pt idx="49">
                  <c:v>1.8715462268640899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B64-4638-95D9-A916C6D07A19}"/>
            </c:ext>
          </c:extLst>
        </c:ser>
        <c:ser>
          <c:idx val="2"/>
          <c:order val="2"/>
          <c:tx>
            <c:strRef>
              <c:f>interaction_bias_ATAC!$A$3</c:f>
              <c:strCache>
                <c:ptCount val="1"/>
                <c:pt idx="0">
                  <c:v>BLD</c:v>
                </c:pt>
              </c:strCache>
            </c:strRef>
          </c:tx>
          <c:spPr>
            <a:ln w="12700" cap="rnd">
              <a:solidFill>
                <a:srgbClr val="54823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interaction_bias_ATAC!$B$3:$AZ$3</c:f>
              <c:numCache>
                <c:formatCode>General</c:formatCode>
                <c:ptCount val="51"/>
                <c:pt idx="0">
                  <c:v>1.4328806213643599</c:v>
                </c:pt>
                <c:pt idx="1">
                  <c:v>1.44428241300899</c:v>
                </c:pt>
                <c:pt idx="2">
                  <c:v>1.4824996483342101</c:v>
                </c:pt>
                <c:pt idx="3">
                  <c:v>1.49690419090428</c:v>
                </c:pt>
                <c:pt idx="4">
                  <c:v>1.5253101776837701</c:v>
                </c:pt>
                <c:pt idx="5">
                  <c:v>1.6137760417768301</c:v>
                </c:pt>
                <c:pt idx="6">
                  <c:v>1.6800145594923299</c:v>
                </c:pt>
                <c:pt idx="7">
                  <c:v>1.7036948397673199</c:v>
                </c:pt>
                <c:pt idx="8">
                  <c:v>1.7269098350079299</c:v>
                </c:pt>
                <c:pt idx="9">
                  <c:v>1.7803720121628701</c:v>
                </c:pt>
                <c:pt idx="10">
                  <c:v>1.82946380063459</c:v>
                </c:pt>
                <c:pt idx="11">
                  <c:v>1.95075814595452</c:v>
                </c:pt>
                <c:pt idx="12">
                  <c:v>2.1500363870967698</c:v>
                </c:pt>
                <c:pt idx="13">
                  <c:v>2.3834461597038601</c:v>
                </c:pt>
                <c:pt idx="14">
                  <c:v>2.7205397260708599</c:v>
                </c:pt>
                <c:pt idx="15">
                  <c:v>3.1937015928080399</c:v>
                </c:pt>
                <c:pt idx="16">
                  <c:v>3.7317226594394399</c:v>
                </c:pt>
                <c:pt idx="17">
                  <c:v>4.8333372432575299</c:v>
                </c:pt>
                <c:pt idx="18">
                  <c:v>6.7972986530936002</c:v>
                </c:pt>
                <c:pt idx="19">
                  <c:v>8.3883178276044408</c:v>
                </c:pt>
                <c:pt idx="20">
                  <c:v>4.3897174320465302</c:v>
                </c:pt>
                <c:pt idx="21">
                  <c:v>2.3321932755155999</c:v>
                </c:pt>
                <c:pt idx="22">
                  <c:v>2.0356987604442098</c:v>
                </c:pt>
                <c:pt idx="23">
                  <c:v>1.92640630301428</c:v>
                </c:pt>
                <c:pt idx="24">
                  <c:v>1.87574980380751</c:v>
                </c:pt>
                <c:pt idx="25">
                  <c:v>1.98122142622951</c:v>
                </c:pt>
                <c:pt idx="26">
                  <c:v>2.14916563246959</c:v>
                </c:pt>
                <c:pt idx="27">
                  <c:v>2.5125013955579001</c:v>
                </c:pt>
                <c:pt idx="28">
                  <c:v>3.0732254066631399</c:v>
                </c:pt>
                <c:pt idx="29">
                  <c:v>4.0581559555790498</c:v>
                </c:pt>
                <c:pt idx="30">
                  <c:v>4.8837516573241704</c:v>
                </c:pt>
                <c:pt idx="31">
                  <c:v>5.0932871094658898</c:v>
                </c:pt>
                <c:pt idx="32">
                  <c:v>5.0312671729243803</c:v>
                </c:pt>
                <c:pt idx="33">
                  <c:v>4.6987621723955497</c:v>
                </c:pt>
                <c:pt idx="34">
                  <c:v>4.2397231263881601</c:v>
                </c:pt>
                <c:pt idx="35">
                  <c:v>3.7934545362242198</c:v>
                </c:pt>
                <c:pt idx="36">
                  <c:v>3.46716585298784</c:v>
                </c:pt>
                <c:pt idx="37">
                  <c:v>3.2119549640401899</c:v>
                </c:pt>
                <c:pt idx="38">
                  <c:v>3.0171215060814398</c:v>
                </c:pt>
                <c:pt idx="39">
                  <c:v>2.8358104997355902</c:v>
                </c:pt>
                <c:pt idx="40">
                  <c:v>2.6206896017979902</c:v>
                </c:pt>
                <c:pt idx="41">
                  <c:v>2.4653757858276002</c:v>
                </c:pt>
                <c:pt idx="42">
                  <c:v>2.38354722316235</c:v>
                </c:pt>
                <c:pt idx="43">
                  <c:v>2.2504252057112599</c:v>
                </c:pt>
                <c:pt idx="44">
                  <c:v>2.1169863035430998</c:v>
                </c:pt>
                <c:pt idx="45">
                  <c:v>2.0517444082496001</c:v>
                </c:pt>
                <c:pt idx="46">
                  <c:v>1.9770501734532</c:v>
                </c:pt>
                <c:pt idx="47">
                  <c:v>1.93438792966684</c:v>
                </c:pt>
                <c:pt idx="48">
                  <c:v>1.9173865621364301</c:v>
                </c:pt>
                <c:pt idx="49">
                  <c:v>1.9388782485457401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B64-4638-95D9-A916C6D07A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99597840"/>
        <c:axId val="-199600016"/>
      </c:lineChart>
      <c:catAx>
        <c:axId val="-199597840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99600016"/>
        <c:crosses val="autoZero"/>
        <c:auto val="1"/>
        <c:lblAlgn val="ctr"/>
        <c:lblOffset val="100"/>
        <c:tickMarkSkip val="10"/>
        <c:noMultiLvlLbl val="0"/>
      </c:catAx>
      <c:valAx>
        <c:axId val="-199600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199597840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interaction_bias_ATAC!$A$30</c:f>
              <c:strCache>
                <c:ptCount val="1"/>
                <c:pt idx="0">
                  <c:v>BsA</c:v>
                </c:pt>
              </c:strCache>
            </c:strRef>
          </c:tx>
          <c:spPr>
            <a:ln w="12700" cap="rnd">
              <a:solidFill>
                <a:srgbClr val="DA7160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interaction_bias_ATAC!$B$30:$AZ$30</c:f>
              <c:numCache>
                <c:formatCode>General</c:formatCode>
                <c:ptCount val="51"/>
                <c:pt idx="0">
                  <c:v>1.3457667227138601</c:v>
                </c:pt>
                <c:pt idx="1">
                  <c:v>1.37856891396263</c:v>
                </c:pt>
                <c:pt idx="2">
                  <c:v>1.3778708485742399</c:v>
                </c:pt>
                <c:pt idx="3">
                  <c:v>1.38696589233039</c:v>
                </c:pt>
                <c:pt idx="4">
                  <c:v>1.39363166863324</c:v>
                </c:pt>
                <c:pt idx="5">
                  <c:v>1.42407000393314</c:v>
                </c:pt>
                <c:pt idx="6">
                  <c:v>1.43786586873157</c:v>
                </c:pt>
                <c:pt idx="7">
                  <c:v>1.4179334685349001</c:v>
                </c:pt>
                <c:pt idx="8">
                  <c:v>1.45211681809243</c:v>
                </c:pt>
                <c:pt idx="9">
                  <c:v>1.57081020058997</c:v>
                </c:pt>
                <c:pt idx="10">
                  <c:v>1.6694108126843701</c:v>
                </c:pt>
                <c:pt idx="11">
                  <c:v>1.7793219641101301</c:v>
                </c:pt>
                <c:pt idx="12">
                  <c:v>1.95301146066863</c:v>
                </c:pt>
                <c:pt idx="13">
                  <c:v>2.1569318323500499</c:v>
                </c:pt>
                <c:pt idx="14">
                  <c:v>2.4522184188790601</c:v>
                </c:pt>
                <c:pt idx="15">
                  <c:v>2.8032822787610598</c:v>
                </c:pt>
                <c:pt idx="16">
                  <c:v>3.2625850063913502</c:v>
                </c:pt>
                <c:pt idx="17">
                  <c:v>4.1746509341199598</c:v>
                </c:pt>
                <c:pt idx="18">
                  <c:v>5.71119123992134</c:v>
                </c:pt>
                <c:pt idx="19">
                  <c:v>6.8664121971484704</c:v>
                </c:pt>
                <c:pt idx="20">
                  <c:v>3.77389036037364</c:v>
                </c:pt>
                <c:pt idx="21">
                  <c:v>2.0430243569321598</c:v>
                </c:pt>
                <c:pt idx="22">
                  <c:v>1.8006493888888899</c:v>
                </c:pt>
                <c:pt idx="23">
                  <c:v>1.7357297826942</c:v>
                </c:pt>
                <c:pt idx="24">
                  <c:v>1.7242656366764999</c:v>
                </c:pt>
                <c:pt idx="25">
                  <c:v>1.7807397640117999</c:v>
                </c:pt>
                <c:pt idx="26">
                  <c:v>1.855110320059</c:v>
                </c:pt>
                <c:pt idx="27">
                  <c:v>2.1029131101278198</c:v>
                </c:pt>
                <c:pt idx="28">
                  <c:v>2.5523320963618499</c:v>
                </c:pt>
                <c:pt idx="29">
                  <c:v>3.19724993018683</c:v>
                </c:pt>
                <c:pt idx="30">
                  <c:v>3.6340837340216301</c:v>
                </c:pt>
                <c:pt idx="31">
                  <c:v>3.80936511160276</c:v>
                </c:pt>
                <c:pt idx="32">
                  <c:v>3.7255170875122898</c:v>
                </c:pt>
                <c:pt idx="33">
                  <c:v>3.4791415747296002</c:v>
                </c:pt>
                <c:pt idx="34">
                  <c:v>3.2270869823008899</c:v>
                </c:pt>
                <c:pt idx="35">
                  <c:v>3.0184778947886</c:v>
                </c:pt>
                <c:pt idx="36">
                  <c:v>2.7989324680432599</c:v>
                </c:pt>
                <c:pt idx="37">
                  <c:v>2.5390049110127801</c:v>
                </c:pt>
                <c:pt idx="38">
                  <c:v>2.3270746696165201</c:v>
                </c:pt>
                <c:pt idx="39">
                  <c:v>2.1915747689282199</c:v>
                </c:pt>
                <c:pt idx="40">
                  <c:v>2.1442116607669499</c:v>
                </c:pt>
                <c:pt idx="41">
                  <c:v>2.06847329301868</c:v>
                </c:pt>
                <c:pt idx="42">
                  <c:v>1.9899857758112101</c:v>
                </c:pt>
                <c:pt idx="43">
                  <c:v>1.89551668633235</c:v>
                </c:pt>
                <c:pt idx="44">
                  <c:v>1.8729384803343201</c:v>
                </c:pt>
                <c:pt idx="45">
                  <c:v>1.8404340870206499</c:v>
                </c:pt>
                <c:pt idx="46">
                  <c:v>1.7807592777777801</c:v>
                </c:pt>
                <c:pt idx="47">
                  <c:v>1.75231131022616</c:v>
                </c:pt>
                <c:pt idx="48">
                  <c:v>1.70268631022615</c:v>
                </c:pt>
                <c:pt idx="49">
                  <c:v>1.6515066081612599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9A4-419F-AD7B-53E9744FB91C}"/>
            </c:ext>
          </c:extLst>
        </c:ser>
        <c:ser>
          <c:idx val="1"/>
          <c:order val="1"/>
          <c:tx>
            <c:strRef>
              <c:f>interaction_bias_ATAC!$A$31</c:f>
              <c:strCache>
                <c:ptCount val="1"/>
                <c:pt idx="0">
                  <c:v>BsB</c:v>
                </c:pt>
              </c:strCache>
            </c:strRef>
          </c:tx>
          <c:spPr>
            <a:ln w="1270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interaction_bias_ATAC!$B$31:$AZ$31</c:f>
              <c:numCache>
                <c:formatCode>General</c:formatCode>
                <c:ptCount val="51"/>
                <c:pt idx="0">
                  <c:v>1.10087118534906</c:v>
                </c:pt>
                <c:pt idx="1">
                  <c:v>1.13883858947886</c:v>
                </c:pt>
                <c:pt idx="2">
                  <c:v>1.1800819041298001</c:v>
                </c:pt>
                <c:pt idx="3">
                  <c:v>1.1997360157325501</c:v>
                </c:pt>
                <c:pt idx="4">
                  <c:v>1.2000787556538799</c:v>
                </c:pt>
                <c:pt idx="5">
                  <c:v>1.2129614124877099</c:v>
                </c:pt>
                <c:pt idx="6">
                  <c:v>1.24872874139626</c:v>
                </c:pt>
                <c:pt idx="7">
                  <c:v>1.27034110717797</c:v>
                </c:pt>
                <c:pt idx="8">
                  <c:v>1.29790292772861</c:v>
                </c:pt>
                <c:pt idx="9">
                  <c:v>1.36664384660767</c:v>
                </c:pt>
                <c:pt idx="10">
                  <c:v>1.4369619891838701</c:v>
                </c:pt>
                <c:pt idx="11">
                  <c:v>1.53226056342183</c:v>
                </c:pt>
                <c:pt idx="12">
                  <c:v>1.6828878475909601</c:v>
                </c:pt>
                <c:pt idx="13">
                  <c:v>1.88093632645034</c:v>
                </c:pt>
                <c:pt idx="14">
                  <c:v>2.0808562197640099</c:v>
                </c:pt>
                <c:pt idx="15">
                  <c:v>2.3193914842674599</c:v>
                </c:pt>
                <c:pt idx="16">
                  <c:v>2.7117605850540798</c:v>
                </c:pt>
                <c:pt idx="17">
                  <c:v>3.5831232610619601</c:v>
                </c:pt>
                <c:pt idx="18">
                  <c:v>5.1144596391347097</c:v>
                </c:pt>
                <c:pt idx="19">
                  <c:v>6.2504316671583</c:v>
                </c:pt>
                <c:pt idx="20">
                  <c:v>3.4375843834808202</c:v>
                </c:pt>
                <c:pt idx="21">
                  <c:v>1.85823248426746</c:v>
                </c:pt>
                <c:pt idx="22">
                  <c:v>1.65636853343166</c:v>
                </c:pt>
                <c:pt idx="23">
                  <c:v>1.5855084159292001</c:v>
                </c:pt>
                <c:pt idx="24">
                  <c:v>1.56744066273353</c:v>
                </c:pt>
                <c:pt idx="25">
                  <c:v>1.55692374287119</c:v>
                </c:pt>
                <c:pt idx="26">
                  <c:v>1.69921430580138</c:v>
                </c:pt>
                <c:pt idx="27">
                  <c:v>1.90800028859391</c:v>
                </c:pt>
                <c:pt idx="28">
                  <c:v>2.3373859414945901</c:v>
                </c:pt>
                <c:pt idx="29">
                  <c:v>2.9341526116027499</c:v>
                </c:pt>
                <c:pt idx="30">
                  <c:v>3.3116179582104199</c:v>
                </c:pt>
                <c:pt idx="31">
                  <c:v>3.4520114464110199</c:v>
                </c:pt>
                <c:pt idx="32">
                  <c:v>3.39329143018682</c:v>
                </c:pt>
                <c:pt idx="33">
                  <c:v>3.2088777276302798</c:v>
                </c:pt>
                <c:pt idx="34">
                  <c:v>2.98704391297934</c:v>
                </c:pt>
                <c:pt idx="35">
                  <c:v>2.7106219719764</c:v>
                </c:pt>
                <c:pt idx="36">
                  <c:v>2.43049667502458</c:v>
                </c:pt>
                <c:pt idx="37">
                  <c:v>2.23308026843657</c:v>
                </c:pt>
                <c:pt idx="38">
                  <c:v>2.0749275998033401</c:v>
                </c:pt>
                <c:pt idx="39">
                  <c:v>1.9135033048180901</c:v>
                </c:pt>
                <c:pt idx="40">
                  <c:v>1.7941340540806301</c:v>
                </c:pt>
                <c:pt idx="41">
                  <c:v>1.7329434591937101</c:v>
                </c:pt>
                <c:pt idx="42">
                  <c:v>1.68006492428712</c:v>
                </c:pt>
                <c:pt idx="43">
                  <c:v>1.6215056509341199</c:v>
                </c:pt>
                <c:pt idx="44">
                  <c:v>1.57615751376598</c:v>
                </c:pt>
                <c:pt idx="45">
                  <c:v>1.54673249950836</c:v>
                </c:pt>
                <c:pt idx="46">
                  <c:v>1.51586927728613</c:v>
                </c:pt>
                <c:pt idx="47">
                  <c:v>1.4645845840707901</c:v>
                </c:pt>
                <c:pt idx="48">
                  <c:v>1.3986429950835799</c:v>
                </c:pt>
                <c:pt idx="49">
                  <c:v>1.36744448623402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9A4-419F-AD7B-53E9744FB91C}"/>
            </c:ext>
          </c:extLst>
        </c:ser>
        <c:ser>
          <c:idx val="2"/>
          <c:order val="2"/>
          <c:tx>
            <c:strRef>
              <c:f>interaction_bias_ATAC!$A$32</c:f>
              <c:strCache>
                <c:ptCount val="1"/>
                <c:pt idx="0">
                  <c:v>BsD</c:v>
                </c:pt>
              </c:strCache>
            </c:strRef>
          </c:tx>
          <c:spPr>
            <a:ln w="12700" cap="rnd">
              <a:solidFill>
                <a:srgbClr val="54823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interaction_bias_ATAC!$B$32:$AZ$32</c:f>
              <c:numCache>
                <c:formatCode>General</c:formatCode>
                <c:ptCount val="51"/>
                <c:pt idx="0">
                  <c:v>1.3567388785643999</c:v>
                </c:pt>
                <c:pt idx="1">
                  <c:v>1.40808675516224</c:v>
                </c:pt>
                <c:pt idx="2">
                  <c:v>1.43647189331367</c:v>
                </c:pt>
                <c:pt idx="3">
                  <c:v>1.4301834439528001</c:v>
                </c:pt>
                <c:pt idx="4">
                  <c:v>1.4123952099311701</c:v>
                </c:pt>
                <c:pt idx="5">
                  <c:v>1.39774554818092</c:v>
                </c:pt>
                <c:pt idx="6">
                  <c:v>1.41895358898722</c:v>
                </c:pt>
                <c:pt idx="7">
                  <c:v>1.4729049813176001</c:v>
                </c:pt>
                <c:pt idx="8">
                  <c:v>1.5971467325466999</c:v>
                </c:pt>
                <c:pt idx="9">
                  <c:v>1.6451031209439599</c:v>
                </c:pt>
                <c:pt idx="10">
                  <c:v>1.6755349611602699</c:v>
                </c:pt>
                <c:pt idx="11">
                  <c:v>1.7802322482792501</c:v>
                </c:pt>
                <c:pt idx="12">
                  <c:v>1.8997525373648001</c:v>
                </c:pt>
                <c:pt idx="13">
                  <c:v>2.1221356656833801</c:v>
                </c:pt>
                <c:pt idx="14">
                  <c:v>2.40897167158308</c:v>
                </c:pt>
                <c:pt idx="15">
                  <c:v>2.7230143982300898</c:v>
                </c:pt>
                <c:pt idx="16">
                  <c:v>3.1839228579154399</c:v>
                </c:pt>
                <c:pt idx="17">
                  <c:v>4.14296701769912</c:v>
                </c:pt>
                <c:pt idx="18">
                  <c:v>5.8676259882005901</c:v>
                </c:pt>
                <c:pt idx="19">
                  <c:v>7.0865706071779799</c:v>
                </c:pt>
                <c:pt idx="20">
                  <c:v>3.9514295604719698</c:v>
                </c:pt>
                <c:pt idx="21">
                  <c:v>2.1527481705998102</c:v>
                </c:pt>
                <c:pt idx="22">
                  <c:v>1.88247153195674</c:v>
                </c:pt>
                <c:pt idx="23">
                  <c:v>1.8137737600786601</c:v>
                </c:pt>
                <c:pt idx="24">
                  <c:v>1.7759512841691201</c:v>
                </c:pt>
                <c:pt idx="25">
                  <c:v>1.75759194346116</c:v>
                </c:pt>
                <c:pt idx="26">
                  <c:v>1.8614783431661801</c:v>
                </c:pt>
                <c:pt idx="27">
                  <c:v>2.0328905899705001</c:v>
                </c:pt>
                <c:pt idx="28">
                  <c:v>2.5188125383480902</c:v>
                </c:pt>
                <c:pt idx="29">
                  <c:v>3.24115406293018</c:v>
                </c:pt>
                <c:pt idx="30">
                  <c:v>3.7013670432644998</c:v>
                </c:pt>
                <c:pt idx="31">
                  <c:v>3.8330101853490799</c:v>
                </c:pt>
                <c:pt idx="32">
                  <c:v>3.8180081455260502</c:v>
                </c:pt>
                <c:pt idx="33">
                  <c:v>3.65715886381515</c:v>
                </c:pt>
                <c:pt idx="34">
                  <c:v>3.36779311946903</c:v>
                </c:pt>
                <c:pt idx="35">
                  <c:v>3.12803329449362</c:v>
                </c:pt>
                <c:pt idx="36">
                  <c:v>2.8877534680432602</c:v>
                </c:pt>
                <c:pt idx="37">
                  <c:v>2.6693456823992099</c:v>
                </c:pt>
                <c:pt idx="38">
                  <c:v>2.5121352881022601</c:v>
                </c:pt>
                <c:pt idx="39">
                  <c:v>2.3164377743362801</c:v>
                </c:pt>
                <c:pt idx="40">
                  <c:v>2.1624767173057999</c:v>
                </c:pt>
                <c:pt idx="41">
                  <c:v>2.07104501966568</c:v>
                </c:pt>
                <c:pt idx="42">
                  <c:v>1.98566475762045</c:v>
                </c:pt>
                <c:pt idx="43">
                  <c:v>1.9053391415929199</c:v>
                </c:pt>
                <c:pt idx="44">
                  <c:v>1.8333596494591899</c:v>
                </c:pt>
                <c:pt idx="45">
                  <c:v>1.7688006214356</c:v>
                </c:pt>
                <c:pt idx="46">
                  <c:v>1.7502712472959701</c:v>
                </c:pt>
                <c:pt idx="47">
                  <c:v>1.70882354818092</c:v>
                </c:pt>
                <c:pt idx="48">
                  <c:v>1.62983887512291</c:v>
                </c:pt>
                <c:pt idx="49">
                  <c:v>1.6001974503441501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9A4-419F-AD7B-53E9744FB9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99598384"/>
        <c:axId val="-199596208"/>
      </c:lineChart>
      <c:catAx>
        <c:axId val="-19959838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99596208"/>
        <c:crosses val="autoZero"/>
        <c:auto val="1"/>
        <c:lblAlgn val="ctr"/>
        <c:lblOffset val="100"/>
        <c:tickMarkSkip val="10"/>
        <c:noMultiLvlLbl val="0"/>
      </c:catAx>
      <c:valAx>
        <c:axId val="-199596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199598384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interaction_bias_ATAC!$A$36</c:f>
              <c:strCache>
                <c:ptCount val="1"/>
                <c:pt idx="0">
                  <c:v>DsA</c:v>
                </c:pt>
              </c:strCache>
            </c:strRef>
          </c:tx>
          <c:spPr>
            <a:ln w="12700" cap="rnd">
              <a:solidFill>
                <a:srgbClr val="DA7160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interaction_bias_ATAC!$B$36:$AZ$36</c:f>
              <c:numCache>
                <c:formatCode>General</c:formatCode>
                <c:ptCount val="51"/>
                <c:pt idx="0">
                  <c:v>1.42157796825397</c:v>
                </c:pt>
                <c:pt idx="1">
                  <c:v>1.51053270535714</c:v>
                </c:pt>
                <c:pt idx="2">
                  <c:v>1.5158459613095201</c:v>
                </c:pt>
                <c:pt idx="3">
                  <c:v>1.4779414751984099</c:v>
                </c:pt>
                <c:pt idx="4">
                  <c:v>1.5055236121031701</c:v>
                </c:pt>
                <c:pt idx="5">
                  <c:v>1.6195602886904801</c:v>
                </c:pt>
                <c:pt idx="6">
                  <c:v>1.6416903035714301</c:v>
                </c:pt>
                <c:pt idx="7">
                  <c:v>1.5813247271825399</c:v>
                </c:pt>
                <c:pt idx="8">
                  <c:v>1.62796396428571</c:v>
                </c:pt>
                <c:pt idx="9">
                  <c:v>1.7542929345238101</c:v>
                </c:pt>
                <c:pt idx="10">
                  <c:v>1.90111259920635</c:v>
                </c:pt>
                <c:pt idx="11">
                  <c:v>1.9427899791666701</c:v>
                </c:pt>
                <c:pt idx="12">
                  <c:v>1.9904234712301601</c:v>
                </c:pt>
                <c:pt idx="13">
                  <c:v>2.2429454583333301</c:v>
                </c:pt>
                <c:pt idx="14">
                  <c:v>2.5192935684523801</c:v>
                </c:pt>
                <c:pt idx="15">
                  <c:v>2.70300116666666</c:v>
                </c:pt>
                <c:pt idx="16">
                  <c:v>3.1420273819444402</c:v>
                </c:pt>
                <c:pt idx="17">
                  <c:v>4.1785480367063403</c:v>
                </c:pt>
                <c:pt idx="18">
                  <c:v>6.00448933333334</c:v>
                </c:pt>
                <c:pt idx="19">
                  <c:v>7.4488733333333403</c:v>
                </c:pt>
                <c:pt idx="20">
                  <c:v>3.9570326269841201</c:v>
                </c:pt>
                <c:pt idx="21">
                  <c:v>2.1498291904761899</c:v>
                </c:pt>
                <c:pt idx="22">
                  <c:v>1.81669120337301</c:v>
                </c:pt>
                <c:pt idx="23">
                  <c:v>1.7750164771825401</c:v>
                </c:pt>
                <c:pt idx="24">
                  <c:v>1.7794767341269799</c:v>
                </c:pt>
                <c:pt idx="25">
                  <c:v>1.87745448710318</c:v>
                </c:pt>
                <c:pt idx="26">
                  <c:v>2.01568412202381</c:v>
                </c:pt>
                <c:pt idx="27">
                  <c:v>2.2920104811507902</c:v>
                </c:pt>
                <c:pt idx="28">
                  <c:v>2.7216258898809498</c:v>
                </c:pt>
                <c:pt idx="29">
                  <c:v>3.2573020823412699</c:v>
                </c:pt>
                <c:pt idx="30">
                  <c:v>3.8029888630952402</c:v>
                </c:pt>
                <c:pt idx="31">
                  <c:v>4.0050868134920599</c:v>
                </c:pt>
                <c:pt idx="32">
                  <c:v>3.9055224950396799</c:v>
                </c:pt>
                <c:pt idx="33">
                  <c:v>3.80162551091269</c:v>
                </c:pt>
                <c:pt idx="34">
                  <c:v>3.6697895793650801</c:v>
                </c:pt>
                <c:pt idx="35">
                  <c:v>3.3501145555555598</c:v>
                </c:pt>
                <c:pt idx="36">
                  <c:v>3.0007657123015798</c:v>
                </c:pt>
                <c:pt idx="37">
                  <c:v>2.8220949811507898</c:v>
                </c:pt>
                <c:pt idx="38">
                  <c:v>2.64745013888888</c:v>
                </c:pt>
                <c:pt idx="39">
                  <c:v>2.40965930456349</c:v>
                </c:pt>
                <c:pt idx="40">
                  <c:v>2.27678353670635</c:v>
                </c:pt>
                <c:pt idx="41">
                  <c:v>2.1805563154761902</c:v>
                </c:pt>
                <c:pt idx="42">
                  <c:v>2.0925976299603199</c:v>
                </c:pt>
                <c:pt idx="43">
                  <c:v>2.02778008035714</c:v>
                </c:pt>
                <c:pt idx="44">
                  <c:v>1.9875986785714299</c:v>
                </c:pt>
                <c:pt idx="45">
                  <c:v>1.91285238392857</c:v>
                </c:pt>
                <c:pt idx="46">
                  <c:v>1.89694497718254</c:v>
                </c:pt>
                <c:pt idx="47">
                  <c:v>1.88609589980159</c:v>
                </c:pt>
                <c:pt idx="48">
                  <c:v>1.8785034503968201</c:v>
                </c:pt>
                <c:pt idx="49">
                  <c:v>1.8849749375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9C7-4973-93CA-47AAE764EADE}"/>
            </c:ext>
          </c:extLst>
        </c:ser>
        <c:ser>
          <c:idx val="1"/>
          <c:order val="1"/>
          <c:tx>
            <c:strRef>
              <c:f>interaction_bias_ATAC!$A$37</c:f>
              <c:strCache>
                <c:ptCount val="1"/>
                <c:pt idx="0">
                  <c:v>DsB</c:v>
                </c:pt>
              </c:strCache>
            </c:strRef>
          </c:tx>
          <c:spPr>
            <a:ln w="1270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interaction_bias_ATAC!$B$37:$AZ$37</c:f>
              <c:numCache>
                <c:formatCode>General</c:formatCode>
                <c:ptCount val="51"/>
                <c:pt idx="0">
                  <c:v>1.5208675942460299</c:v>
                </c:pt>
                <c:pt idx="1">
                  <c:v>1.4554048571428599</c:v>
                </c:pt>
                <c:pt idx="2">
                  <c:v>1.47817983531746</c:v>
                </c:pt>
                <c:pt idx="3">
                  <c:v>1.53192200297619</c:v>
                </c:pt>
                <c:pt idx="4">
                  <c:v>1.5561446974206401</c:v>
                </c:pt>
                <c:pt idx="5">
                  <c:v>1.68997373611111</c:v>
                </c:pt>
                <c:pt idx="6">
                  <c:v>1.72175012797619</c:v>
                </c:pt>
                <c:pt idx="7">
                  <c:v>1.62940643154762</c:v>
                </c:pt>
                <c:pt idx="8">
                  <c:v>1.5884118363095201</c:v>
                </c:pt>
                <c:pt idx="9">
                  <c:v>1.60794181051587</c:v>
                </c:pt>
                <c:pt idx="10">
                  <c:v>1.75500346031746</c:v>
                </c:pt>
                <c:pt idx="11">
                  <c:v>1.9577000248015901</c:v>
                </c:pt>
                <c:pt idx="12">
                  <c:v>2.1090554880952399</c:v>
                </c:pt>
                <c:pt idx="13">
                  <c:v>2.2864082480158698</c:v>
                </c:pt>
                <c:pt idx="14">
                  <c:v>2.6596049345238102</c:v>
                </c:pt>
                <c:pt idx="15">
                  <c:v>2.98456155456349</c:v>
                </c:pt>
                <c:pt idx="16">
                  <c:v>3.4132944662698401</c:v>
                </c:pt>
                <c:pt idx="17">
                  <c:v>4.3270831289682601</c:v>
                </c:pt>
                <c:pt idx="18">
                  <c:v>6.02406721031746</c:v>
                </c:pt>
                <c:pt idx="19">
                  <c:v>7.31149015873015</c:v>
                </c:pt>
                <c:pt idx="20">
                  <c:v>4.1257126805555604</c:v>
                </c:pt>
                <c:pt idx="21">
                  <c:v>2.23788438988095</c:v>
                </c:pt>
                <c:pt idx="22">
                  <c:v>1.90519501686508</c:v>
                </c:pt>
                <c:pt idx="23">
                  <c:v>1.8520054583333301</c:v>
                </c:pt>
                <c:pt idx="24">
                  <c:v>1.9327054712301599</c:v>
                </c:pt>
                <c:pt idx="25">
                  <c:v>1.97996673412698</c:v>
                </c:pt>
                <c:pt idx="26">
                  <c:v>2.1221100803571402</c:v>
                </c:pt>
                <c:pt idx="27">
                  <c:v>2.36475907142857</c:v>
                </c:pt>
                <c:pt idx="28">
                  <c:v>2.8383222063492002</c:v>
                </c:pt>
                <c:pt idx="29">
                  <c:v>3.4355464603174601</c:v>
                </c:pt>
                <c:pt idx="30">
                  <c:v>3.8126999265872898</c:v>
                </c:pt>
                <c:pt idx="31">
                  <c:v>3.9257650813492102</c:v>
                </c:pt>
                <c:pt idx="32">
                  <c:v>3.8873975238095202</c:v>
                </c:pt>
                <c:pt idx="33">
                  <c:v>3.8504458809523801</c:v>
                </c:pt>
                <c:pt idx="34">
                  <c:v>3.63622360218254</c:v>
                </c:pt>
                <c:pt idx="35">
                  <c:v>3.3476798105158698</c:v>
                </c:pt>
                <c:pt idx="36">
                  <c:v>3.0945184335317402</c:v>
                </c:pt>
                <c:pt idx="37">
                  <c:v>2.8759655009920602</c:v>
                </c:pt>
                <c:pt idx="38">
                  <c:v>2.6456163432539701</c:v>
                </c:pt>
                <c:pt idx="39">
                  <c:v>2.48570320039682</c:v>
                </c:pt>
                <c:pt idx="40">
                  <c:v>2.31024024206349</c:v>
                </c:pt>
                <c:pt idx="41">
                  <c:v>2.1547992053571399</c:v>
                </c:pt>
                <c:pt idx="42">
                  <c:v>2.0561864642857199</c:v>
                </c:pt>
                <c:pt idx="43">
                  <c:v>2.0007030109127002</c:v>
                </c:pt>
                <c:pt idx="44">
                  <c:v>1.90208650099206</c:v>
                </c:pt>
                <c:pt idx="45">
                  <c:v>1.83397667857143</c:v>
                </c:pt>
                <c:pt idx="46">
                  <c:v>1.8617375952380999</c:v>
                </c:pt>
                <c:pt idx="47">
                  <c:v>1.8211594285714301</c:v>
                </c:pt>
                <c:pt idx="48">
                  <c:v>1.7401526607142901</c:v>
                </c:pt>
                <c:pt idx="49">
                  <c:v>1.6824222003968301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9C7-4973-93CA-47AAE764EADE}"/>
            </c:ext>
          </c:extLst>
        </c:ser>
        <c:ser>
          <c:idx val="2"/>
          <c:order val="2"/>
          <c:tx>
            <c:strRef>
              <c:f>interaction_bias_ATAC!$A$38</c:f>
              <c:strCache>
                <c:ptCount val="1"/>
                <c:pt idx="0">
                  <c:v>DsD</c:v>
                </c:pt>
              </c:strCache>
            </c:strRef>
          </c:tx>
          <c:spPr>
            <a:ln w="12700" cap="rnd">
              <a:solidFill>
                <a:srgbClr val="548235"/>
              </a:solidFill>
              <a:round/>
            </a:ln>
            <a:effectLst/>
          </c:spPr>
          <c:marker>
            <c:symbol val="none"/>
          </c:marker>
          <c:val>
            <c:numRef>
              <c:f>interaction_bias_ATAC!$B$38:$AZ$38</c:f>
              <c:numCache>
                <c:formatCode>General</c:formatCode>
                <c:ptCount val="51"/>
                <c:pt idx="0">
                  <c:v>1.59038048313492</c:v>
                </c:pt>
                <c:pt idx="1">
                  <c:v>1.5887914017857101</c:v>
                </c:pt>
                <c:pt idx="2">
                  <c:v>1.56748934821428</c:v>
                </c:pt>
                <c:pt idx="3">
                  <c:v>1.57219783035714</c:v>
                </c:pt>
                <c:pt idx="4">
                  <c:v>1.63006379265873</c:v>
                </c:pt>
                <c:pt idx="5">
                  <c:v>1.6436748402777801</c:v>
                </c:pt>
                <c:pt idx="6">
                  <c:v>1.6131237371031699</c:v>
                </c:pt>
                <c:pt idx="7">
                  <c:v>1.60851947123016</c:v>
                </c:pt>
                <c:pt idx="8">
                  <c:v>1.6526437559523799</c:v>
                </c:pt>
                <c:pt idx="9">
                  <c:v>1.6852966210317499</c:v>
                </c:pt>
                <c:pt idx="10">
                  <c:v>1.8239200446428601</c:v>
                </c:pt>
                <c:pt idx="11">
                  <c:v>1.9753634583333399</c:v>
                </c:pt>
                <c:pt idx="12">
                  <c:v>2.0543211706349198</c:v>
                </c:pt>
                <c:pt idx="13">
                  <c:v>2.2006473293650801</c:v>
                </c:pt>
                <c:pt idx="14">
                  <c:v>2.3888641934523802</c:v>
                </c:pt>
                <c:pt idx="15">
                  <c:v>2.7367428373015898</c:v>
                </c:pt>
                <c:pt idx="16">
                  <c:v>3.3309865277777799</c:v>
                </c:pt>
                <c:pt idx="17">
                  <c:v>4.4991656785714298</c:v>
                </c:pt>
                <c:pt idx="18">
                  <c:v>6.3705925257936498</c:v>
                </c:pt>
                <c:pt idx="19">
                  <c:v>7.8420733174603203</c:v>
                </c:pt>
                <c:pt idx="20">
                  <c:v>4.3312846835317496</c:v>
                </c:pt>
                <c:pt idx="21">
                  <c:v>2.4424812708333299</c:v>
                </c:pt>
                <c:pt idx="22">
                  <c:v>2.0347672896825402</c:v>
                </c:pt>
                <c:pt idx="23">
                  <c:v>1.92275343253968</c:v>
                </c:pt>
                <c:pt idx="24">
                  <c:v>1.88349160515873</c:v>
                </c:pt>
                <c:pt idx="25">
                  <c:v>1.9693407440476201</c:v>
                </c:pt>
                <c:pt idx="26">
                  <c:v>2.0796913700396802</c:v>
                </c:pt>
                <c:pt idx="27">
                  <c:v>2.3544061408730199</c:v>
                </c:pt>
                <c:pt idx="28">
                  <c:v>2.8853022767857199</c:v>
                </c:pt>
                <c:pt idx="29">
                  <c:v>3.6061139136904798</c:v>
                </c:pt>
                <c:pt idx="30">
                  <c:v>4.0370286249999996</c:v>
                </c:pt>
                <c:pt idx="31">
                  <c:v>4.1331268908730099</c:v>
                </c:pt>
                <c:pt idx="32">
                  <c:v>4.1178326964285796</c:v>
                </c:pt>
                <c:pt idx="33">
                  <c:v>4.0756042311508001</c:v>
                </c:pt>
                <c:pt idx="34">
                  <c:v>3.8692682738095199</c:v>
                </c:pt>
                <c:pt idx="35">
                  <c:v>3.60962170634921</c:v>
                </c:pt>
                <c:pt idx="36">
                  <c:v>3.2992303958333302</c:v>
                </c:pt>
                <c:pt idx="37">
                  <c:v>3.0005152589285702</c:v>
                </c:pt>
                <c:pt idx="38">
                  <c:v>2.6930429186507898</c:v>
                </c:pt>
                <c:pt idx="39">
                  <c:v>2.5141361289682602</c:v>
                </c:pt>
                <c:pt idx="40">
                  <c:v>2.4281947202380998</c:v>
                </c:pt>
                <c:pt idx="41">
                  <c:v>2.3203590307539699</c:v>
                </c:pt>
                <c:pt idx="42">
                  <c:v>2.2615560009920599</c:v>
                </c:pt>
                <c:pt idx="43">
                  <c:v>2.2351852837301598</c:v>
                </c:pt>
                <c:pt idx="44">
                  <c:v>2.2047433621031698</c:v>
                </c:pt>
                <c:pt idx="45">
                  <c:v>2.1526072182539702</c:v>
                </c:pt>
                <c:pt idx="46">
                  <c:v>2.03805073710318</c:v>
                </c:pt>
                <c:pt idx="47">
                  <c:v>1.9816032787698401</c:v>
                </c:pt>
                <c:pt idx="48">
                  <c:v>1.96584355853175</c:v>
                </c:pt>
                <c:pt idx="49">
                  <c:v>1.93921787698413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9C7-4973-93CA-47AAE764EA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43230048"/>
        <c:axId val="-243235488"/>
      </c:lineChart>
      <c:catAx>
        <c:axId val="-243230048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43235488"/>
        <c:crosses val="autoZero"/>
        <c:auto val="1"/>
        <c:lblAlgn val="ctr"/>
        <c:lblOffset val="100"/>
        <c:tickMarkSkip val="10"/>
        <c:noMultiLvlLbl val="0"/>
      </c:catAx>
      <c:valAx>
        <c:axId val="-243235488"/>
        <c:scaling>
          <c:orientation val="minMax"/>
          <c:max val="9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43230048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31132361870066"/>
          <c:y val="6.6311612364243946E-2"/>
          <c:w val="0.8281337279902854"/>
          <c:h val="0.8744392230576441"/>
        </c:manualLayout>
      </c:layout>
      <c:lineChart>
        <c:grouping val="standard"/>
        <c:varyColors val="0"/>
        <c:ser>
          <c:idx val="0"/>
          <c:order val="0"/>
          <c:tx>
            <c:strRef>
              <c:f>High_En!$A$23</c:f>
              <c:strCache>
                <c:ptCount val="1"/>
                <c:pt idx="0">
                  <c:v>High</c:v>
                </c:pt>
              </c:strCache>
            </c:strRef>
          </c:tx>
          <c:spPr>
            <a:ln w="12700" cap="rnd">
              <a:solidFill>
                <a:srgbClr val="802A2A"/>
              </a:solidFill>
              <a:round/>
            </a:ln>
            <a:effectLst/>
          </c:spPr>
          <c:marker>
            <c:symbol val="none"/>
          </c:marker>
          <c:val>
            <c:numRef>
              <c:f>High_En!$B$23:$AZ$23</c:f>
              <c:numCache>
                <c:formatCode>General</c:formatCode>
                <c:ptCount val="51"/>
                <c:pt idx="0">
                  <c:v>0.88694037463641495</c:v>
                </c:pt>
                <c:pt idx="1">
                  <c:v>0.88819653451619096</c:v>
                </c:pt>
                <c:pt idx="2">
                  <c:v>0.88667917422920295</c:v>
                </c:pt>
                <c:pt idx="3">
                  <c:v>0.89729540760131499</c:v>
                </c:pt>
                <c:pt idx="4">
                  <c:v>0.90837506146984204</c:v>
                </c:pt>
                <c:pt idx="5">
                  <c:v>0.90862609307736897</c:v>
                </c:pt>
                <c:pt idx="6">
                  <c:v>0.91641352472367199</c:v>
                </c:pt>
                <c:pt idx="7">
                  <c:v>0.92667587056428302</c:v>
                </c:pt>
                <c:pt idx="8">
                  <c:v>0.936992706418457</c:v>
                </c:pt>
                <c:pt idx="9">
                  <c:v>0.95309472580957999</c:v>
                </c:pt>
                <c:pt idx="10">
                  <c:v>0.96976057165018004</c:v>
                </c:pt>
                <c:pt idx="11">
                  <c:v>0.98879867044793601</c:v>
                </c:pt>
                <c:pt idx="12">
                  <c:v>1.01152031016095</c:v>
                </c:pt>
                <c:pt idx="13">
                  <c:v>1.02724172929998</c:v>
                </c:pt>
                <c:pt idx="14">
                  <c:v>1.03354049680047</c:v>
                </c:pt>
                <c:pt idx="15">
                  <c:v>1.0523743648438999</c:v>
                </c:pt>
                <c:pt idx="16">
                  <c:v>1.0869204362032201</c:v>
                </c:pt>
                <c:pt idx="17">
                  <c:v>1.1407781689935901</c:v>
                </c:pt>
                <c:pt idx="18">
                  <c:v>1.19965160820244</c:v>
                </c:pt>
                <c:pt idx="19">
                  <c:v>1.2554880269536599</c:v>
                </c:pt>
                <c:pt idx="20">
                  <c:v>1.3387451660849301</c:v>
                </c:pt>
                <c:pt idx="21">
                  <c:v>1.5379454337793299</c:v>
                </c:pt>
                <c:pt idx="22">
                  <c:v>1.6376609398875299</c:v>
                </c:pt>
                <c:pt idx="23">
                  <c:v>1.71768035320923</c:v>
                </c:pt>
                <c:pt idx="24">
                  <c:v>1.78371559540431</c:v>
                </c:pt>
                <c:pt idx="25">
                  <c:v>1.7825089019778999</c:v>
                </c:pt>
                <c:pt idx="26">
                  <c:v>1.7475614558852099</c:v>
                </c:pt>
                <c:pt idx="27">
                  <c:v>1.6835078262555701</c:v>
                </c:pt>
                <c:pt idx="28">
                  <c:v>1.53089503228621</c:v>
                </c:pt>
                <c:pt idx="29">
                  <c:v>1.37206733061857</c:v>
                </c:pt>
                <c:pt idx="30">
                  <c:v>1.2913781754896201</c:v>
                </c:pt>
                <c:pt idx="31">
                  <c:v>1.2259569799301899</c:v>
                </c:pt>
                <c:pt idx="32">
                  <c:v>1.1532749029474401</c:v>
                </c:pt>
                <c:pt idx="33">
                  <c:v>1.08358768770603</c:v>
                </c:pt>
                <c:pt idx="34">
                  <c:v>1.0261140333527301</c:v>
                </c:pt>
                <c:pt idx="35">
                  <c:v>1.0061992019585</c:v>
                </c:pt>
                <c:pt idx="36">
                  <c:v>1.0037820328679501</c:v>
                </c:pt>
                <c:pt idx="37">
                  <c:v>0.98419685505138699</c:v>
                </c:pt>
                <c:pt idx="38">
                  <c:v>0.96362043920884699</c:v>
                </c:pt>
                <c:pt idx="39">
                  <c:v>0.94966022658522398</c:v>
                </c:pt>
                <c:pt idx="40">
                  <c:v>0.93377138152025996</c:v>
                </c:pt>
                <c:pt idx="41">
                  <c:v>0.92301809239868104</c:v>
                </c:pt>
                <c:pt idx="42">
                  <c:v>0.92078885524529797</c:v>
                </c:pt>
                <c:pt idx="43">
                  <c:v>0.92373870496412502</c:v>
                </c:pt>
                <c:pt idx="44">
                  <c:v>0.917765949001355</c:v>
                </c:pt>
                <c:pt idx="45">
                  <c:v>0.89847393979057399</c:v>
                </c:pt>
                <c:pt idx="46">
                  <c:v>0.89907688035679501</c:v>
                </c:pt>
                <c:pt idx="47">
                  <c:v>0.90090253412836696</c:v>
                </c:pt>
                <c:pt idx="48">
                  <c:v>0.89943319633508401</c:v>
                </c:pt>
                <c:pt idx="49">
                  <c:v>0.89076097479154404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F5E-445B-BBF3-8C7259F5E954}"/>
            </c:ext>
          </c:extLst>
        </c:ser>
        <c:ser>
          <c:idx val="1"/>
          <c:order val="1"/>
          <c:tx>
            <c:strRef>
              <c:f>High_En!$A$24</c:f>
              <c:strCache>
                <c:ptCount val="1"/>
                <c:pt idx="0">
                  <c:v>Low</c:v>
                </c:pt>
              </c:strCache>
            </c:strRef>
          </c:tx>
          <c:spPr>
            <a:ln w="12700" cap="rnd">
              <a:solidFill>
                <a:srgbClr val="A27E7E"/>
              </a:solidFill>
              <a:round/>
            </a:ln>
            <a:effectLst/>
          </c:spPr>
          <c:marker>
            <c:symbol val="none"/>
          </c:marker>
          <c:val>
            <c:numRef>
              <c:f>High_En!$B$24:$AZ$24</c:f>
              <c:numCache>
                <c:formatCode>General</c:formatCode>
                <c:ptCount val="51"/>
                <c:pt idx="0">
                  <c:v>0.75097084322082697</c:v>
                </c:pt>
                <c:pt idx="1">
                  <c:v>0.75289094742525897</c:v>
                </c:pt>
                <c:pt idx="2">
                  <c:v>0.75972343527483499</c:v>
                </c:pt>
                <c:pt idx="3">
                  <c:v>0.76192433392478198</c:v>
                </c:pt>
                <c:pt idx="4">
                  <c:v>0.75449061068467205</c:v>
                </c:pt>
                <c:pt idx="5">
                  <c:v>0.75831979701060104</c:v>
                </c:pt>
                <c:pt idx="6">
                  <c:v>0.76191721454195005</c:v>
                </c:pt>
                <c:pt idx="7">
                  <c:v>0.76605409014465198</c:v>
                </c:pt>
                <c:pt idx="8">
                  <c:v>0.77207549508196605</c:v>
                </c:pt>
                <c:pt idx="9">
                  <c:v>0.77617567861138403</c:v>
                </c:pt>
                <c:pt idx="10">
                  <c:v>0.77952622796528204</c:v>
                </c:pt>
                <c:pt idx="11">
                  <c:v>0.78181844054001304</c:v>
                </c:pt>
                <c:pt idx="12">
                  <c:v>0.78704591184185202</c:v>
                </c:pt>
                <c:pt idx="13">
                  <c:v>0.79848414678882096</c:v>
                </c:pt>
                <c:pt idx="14">
                  <c:v>0.81082305550626399</c:v>
                </c:pt>
                <c:pt idx="15">
                  <c:v>0.82749817070394405</c:v>
                </c:pt>
                <c:pt idx="16">
                  <c:v>0.84709813780134302</c:v>
                </c:pt>
                <c:pt idx="17">
                  <c:v>0.87209461382835396</c:v>
                </c:pt>
                <c:pt idx="18">
                  <c:v>0.90340936113788906</c:v>
                </c:pt>
                <c:pt idx="19">
                  <c:v>0.93587162208293195</c:v>
                </c:pt>
                <c:pt idx="20">
                  <c:v>0.96324985951783504</c:v>
                </c:pt>
                <c:pt idx="21">
                  <c:v>0.97904279390549498</c:v>
                </c:pt>
                <c:pt idx="22">
                  <c:v>1.00763063596914</c:v>
                </c:pt>
                <c:pt idx="23">
                  <c:v>1.04620567238186</c:v>
                </c:pt>
                <c:pt idx="24">
                  <c:v>1.0535107436836999</c:v>
                </c:pt>
                <c:pt idx="25">
                  <c:v>1.05067965114753</c:v>
                </c:pt>
                <c:pt idx="26">
                  <c:v>1.0438743380906399</c:v>
                </c:pt>
                <c:pt idx="27">
                  <c:v>1.0043436887174499</c:v>
                </c:pt>
                <c:pt idx="28">
                  <c:v>0.969418991089672</c:v>
                </c:pt>
                <c:pt idx="29">
                  <c:v>0.94887425999999397</c:v>
                </c:pt>
                <c:pt idx="30">
                  <c:v>0.93281007864994603</c:v>
                </c:pt>
                <c:pt idx="31">
                  <c:v>0.90739504707810104</c:v>
                </c:pt>
                <c:pt idx="32">
                  <c:v>0.88078257766634205</c:v>
                </c:pt>
                <c:pt idx="33">
                  <c:v>0.85691395245901802</c:v>
                </c:pt>
                <c:pt idx="34">
                  <c:v>0.83716659847635899</c:v>
                </c:pt>
                <c:pt idx="35">
                  <c:v>0.81685234688524999</c:v>
                </c:pt>
                <c:pt idx="36">
                  <c:v>0.80125637348119305</c:v>
                </c:pt>
                <c:pt idx="37">
                  <c:v>0.79268202651880504</c:v>
                </c:pt>
                <c:pt idx="38">
                  <c:v>0.78399552613307699</c:v>
                </c:pt>
                <c:pt idx="39">
                  <c:v>0.77382541207328204</c:v>
                </c:pt>
                <c:pt idx="40">
                  <c:v>0.76474930385727602</c:v>
                </c:pt>
                <c:pt idx="41">
                  <c:v>0.763914123259399</c:v>
                </c:pt>
                <c:pt idx="42">
                  <c:v>0.76604472578590799</c:v>
                </c:pt>
                <c:pt idx="43">
                  <c:v>0.76395829558341499</c:v>
                </c:pt>
                <c:pt idx="44">
                  <c:v>0.75929640457088299</c:v>
                </c:pt>
                <c:pt idx="45">
                  <c:v>0.75418364493731405</c:v>
                </c:pt>
                <c:pt idx="46">
                  <c:v>0.75488295016393003</c:v>
                </c:pt>
                <c:pt idx="47">
                  <c:v>0.75748509494695504</c:v>
                </c:pt>
                <c:pt idx="48">
                  <c:v>0.75894444692381902</c:v>
                </c:pt>
                <c:pt idx="49">
                  <c:v>0.76047745189970795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F5E-445B-BBF3-8C7259F5E9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733932768"/>
        <c:axId val="-733929504"/>
      </c:lineChart>
      <c:catAx>
        <c:axId val="-733932768"/>
        <c:scaling>
          <c:orientation val="minMax"/>
        </c:scaling>
        <c:delete val="0"/>
        <c:axPos val="b"/>
        <c:majorTickMark val="out"/>
        <c:minorTickMark val="out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733929504"/>
        <c:crosses val="autoZero"/>
        <c:auto val="1"/>
        <c:lblAlgn val="ctr"/>
        <c:lblOffset val="100"/>
        <c:tickMarkSkip val="20"/>
        <c:noMultiLvlLbl val="0"/>
      </c:catAx>
      <c:valAx>
        <c:axId val="-733929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73393276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886482939632541E-2"/>
          <c:y val="7.470969089390142E-2"/>
          <c:w val="0.89342279090113741"/>
          <c:h val="0.86604114452798664"/>
        </c:manualLayout>
      </c:layout>
      <c:lineChart>
        <c:grouping val="standard"/>
        <c:varyColors val="0"/>
        <c:ser>
          <c:idx val="0"/>
          <c:order val="0"/>
          <c:tx>
            <c:strRef>
              <c:f>High_En!$A$31</c:f>
              <c:strCache>
                <c:ptCount val="1"/>
                <c:pt idx="0">
                  <c:v>High</c:v>
                </c:pt>
              </c:strCache>
            </c:strRef>
          </c:tx>
          <c:spPr>
            <a:ln w="12700" cap="rnd">
              <a:solidFill>
                <a:srgbClr val="802A2A"/>
              </a:solidFill>
              <a:round/>
            </a:ln>
            <a:effectLst/>
          </c:spPr>
          <c:marker>
            <c:symbol val="none"/>
          </c:marker>
          <c:val>
            <c:numRef>
              <c:f>High_En!$B$31:$AZ$31</c:f>
              <c:numCache>
                <c:formatCode>General</c:formatCode>
                <c:ptCount val="51"/>
                <c:pt idx="0">
                  <c:v>1.13813544473531</c:v>
                </c:pt>
                <c:pt idx="1">
                  <c:v>1.14949010509987</c:v>
                </c:pt>
                <c:pt idx="2">
                  <c:v>1.1562825215241399</c:v>
                </c:pt>
                <c:pt idx="3">
                  <c:v>1.1586549406631701</c:v>
                </c:pt>
                <c:pt idx="4">
                  <c:v>1.1666155633119999</c:v>
                </c:pt>
                <c:pt idx="5">
                  <c:v>1.1765957702152401</c:v>
                </c:pt>
                <c:pt idx="6">
                  <c:v>1.1970497439402801</c:v>
                </c:pt>
                <c:pt idx="7">
                  <c:v>1.2219586546441801</c:v>
                </c:pt>
                <c:pt idx="8">
                  <c:v>1.24625593203413</c:v>
                </c:pt>
                <c:pt idx="9">
                  <c:v>1.2702369456079099</c:v>
                </c:pt>
                <c:pt idx="10">
                  <c:v>1.2858758480705801</c:v>
                </c:pt>
                <c:pt idx="11">
                  <c:v>1.30009185805701</c:v>
                </c:pt>
                <c:pt idx="12">
                  <c:v>1.31579703606748</c:v>
                </c:pt>
                <c:pt idx="13">
                  <c:v>1.33973186465</c:v>
                </c:pt>
                <c:pt idx="14">
                  <c:v>1.36889489683925</c:v>
                </c:pt>
                <c:pt idx="15">
                  <c:v>1.41123739470622</c:v>
                </c:pt>
                <c:pt idx="16">
                  <c:v>1.46694277448129</c:v>
                </c:pt>
                <c:pt idx="17">
                  <c:v>1.5401702047702199</c:v>
                </c:pt>
                <c:pt idx="18">
                  <c:v>1.6130659249563699</c:v>
                </c:pt>
                <c:pt idx="19">
                  <c:v>1.67752073589296</c:v>
                </c:pt>
                <c:pt idx="20">
                  <c:v>1.8081071505720501</c:v>
                </c:pt>
                <c:pt idx="21">
                  <c:v>2.0521419984487199</c:v>
                </c:pt>
                <c:pt idx="22">
                  <c:v>2.2158666544502701</c:v>
                </c:pt>
                <c:pt idx="23">
                  <c:v>2.3275596525111601</c:v>
                </c:pt>
                <c:pt idx="24">
                  <c:v>2.3806723994570498</c:v>
                </c:pt>
                <c:pt idx="25">
                  <c:v>2.3791288900523502</c:v>
                </c:pt>
                <c:pt idx="26">
                  <c:v>2.3440695110529401</c:v>
                </c:pt>
                <c:pt idx="27">
                  <c:v>2.24834666666667</c:v>
                </c:pt>
                <c:pt idx="28">
                  <c:v>2.0580918484584001</c:v>
                </c:pt>
                <c:pt idx="29">
                  <c:v>1.8261959624781801</c:v>
                </c:pt>
                <c:pt idx="30">
                  <c:v>1.6925881745200699</c:v>
                </c:pt>
                <c:pt idx="31">
                  <c:v>1.6200732440372401</c:v>
                </c:pt>
                <c:pt idx="32">
                  <c:v>1.54400971911964</c:v>
                </c:pt>
                <c:pt idx="33">
                  <c:v>1.47258005177429</c:v>
                </c:pt>
                <c:pt idx="34">
                  <c:v>1.4116412208648501</c:v>
                </c:pt>
                <c:pt idx="35">
                  <c:v>1.36630114310646</c:v>
                </c:pt>
                <c:pt idx="36">
                  <c:v>1.3302797835951099</c:v>
                </c:pt>
                <c:pt idx="37">
                  <c:v>1.3050124597634201</c:v>
                </c:pt>
                <c:pt idx="38">
                  <c:v>1.28433166957533</c:v>
                </c:pt>
                <c:pt idx="39">
                  <c:v>1.2634385989916599</c:v>
                </c:pt>
                <c:pt idx="40">
                  <c:v>1.24273174713982</c:v>
                </c:pt>
                <c:pt idx="41">
                  <c:v>1.22083806001552</c:v>
                </c:pt>
                <c:pt idx="42">
                  <c:v>1.19977988171417</c:v>
                </c:pt>
                <c:pt idx="43">
                  <c:v>1.1940777609075099</c:v>
                </c:pt>
                <c:pt idx="44">
                  <c:v>1.1818787548962599</c:v>
                </c:pt>
                <c:pt idx="45">
                  <c:v>1.1692139614116701</c:v>
                </c:pt>
                <c:pt idx="46">
                  <c:v>1.16756545947256</c:v>
                </c:pt>
                <c:pt idx="47">
                  <c:v>1.1669689770215299</c:v>
                </c:pt>
                <c:pt idx="48">
                  <c:v>1.1661364342641101</c:v>
                </c:pt>
                <c:pt idx="49">
                  <c:v>1.1660603109365899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251-4C47-AB29-2E6E8F4C929C}"/>
            </c:ext>
          </c:extLst>
        </c:ser>
        <c:ser>
          <c:idx val="1"/>
          <c:order val="1"/>
          <c:tx>
            <c:strRef>
              <c:f>High_En!$A$32</c:f>
              <c:strCache>
                <c:ptCount val="1"/>
                <c:pt idx="0">
                  <c:v>Low</c:v>
                </c:pt>
              </c:strCache>
            </c:strRef>
          </c:tx>
          <c:spPr>
            <a:ln w="12700" cap="rnd">
              <a:solidFill>
                <a:srgbClr val="A27E7E"/>
              </a:solidFill>
              <a:round/>
            </a:ln>
            <a:effectLst/>
          </c:spPr>
          <c:marker>
            <c:symbol val="none"/>
          </c:marker>
          <c:val>
            <c:numRef>
              <c:f>High_En!$B$32:$AZ$32</c:f>
              <c:numCache>
                <c:formatCode>General</c:formatCode>
                <c:ptCount val="51"/>
                <c:pt idx="0">
                  <c:v>0.86230272219865001</c:v>
                </c:pt>
                <c:pt idx="1">
                  <c:v>0.86340033955640605</c:v>
                </c:pt>
                <c:pt idx="2">
                  <c:v>0.863364025554482</c:v>
                </c:pt>
                <c:pt idx="3">
                  <c:v>0.86329809099325105</c:v>
                </c:pt>
                <c:pt idx="4">
                  <c:v>0.863931936239138</c:v>
                </c:pt>
                <c:pt idx="5">
                  <c:v>0.86601292090645698</c:v>
                </c:pt>
                <c:pt idx="6">
                  <c:v>0.87028227317260998</c:v>
                </c:pt>
                <c:pt idx="7">
                  <c:v>0.876213946865955</c:v>
                </c:pt>
                <c:pt idx="8">
                  <c:v>0.88127293184185296</c:v>
                </c:pt>
                <c:pt idx="9">
                  <c:v>0.88603192790742402</c:v>
                </c:pt>
                <c:pt idx="10">
                  <c:v>0.89373960385728202</c:v>
                </c:pt>
                <c:pt idx="11">
                  <c:v>0.90251067521696904</c:v>
                </c:pt>
                <c:pt idx="12">
                  <c:v>0.91139650630664304</c:v>
                </c:pt>
                <c:pt idx="13">
                  <c:v>0.92426866981678302</c:v>
                </c:pt>
                <c:pt idx="14">
                  <c:v>0.93803559650916202</c:v>
                </c:pt>
                <c:pt idx="15">
                  <c:v>0.95417646331725103</c:v>
                </c:pt>
                <c:pt idx="16">
                  <c:v>0.97877438414657603</c:v>
                </c:pt>
                <c:pt idx="17">
                  <c:v>1.0081854805400201</c:v>
                </c:pt>
                <c:pt idx="18">
                  <c:v>1.0371403674831201</c:v>
                </c:pt>
                <c:pt idx="19">
                  <c:v>1.0641461011379001</c:v>
                </c:pt>
                <c:pt idx="20">
                  <c:v>1.0887450814464901</c:v>
                </c:pt>
                <c:pt idx="21">
                  <c:v>1.10658034860173</c:v>
                </c:pt>
                <c:pt idx="22">
                  <c:v>1.12867432090646</c:v>
                </c:pt>
                <c:pt idx="23">
                  <c:v>1.1632623264995201</c:v>
                </c:pt>
                <c:pt idx="24">
                  <c:v>1.1764798838572801</c:v>
                </c:pt>
                <c:pt idx="25">
                  <c:v>1.1733209726518801</c:v>
                </c:pt>
                <c:pt idx="26">
                  <c:v>1.1576032216586201</c:v>
                </c:pt>
                <c:pt idx="27">
                  <c:v>1.1302674606171601</c:v>
                </c:pt>
                <c:pt idx="28">
                  <c:v>1.10139403571841</c:v>
                </c:pt>
                <c:pt idx="29">
                  <c:v>1.08875910343298</c:v>
                </c:pt>
                <c:pt idx="30">
                  <c:v>1.06636797118612</c:v>
                </c:pt>
                <c:pt idx="31">
                  <c:v>1.04122328757956</c:v>
                </c:pt>
                <c:pt idx="32">
                  <c:v>1.01245154391514</c:v>
                </c:pt>
                <c:pt idx="33">
                  <c:v>0.98448974796528399</c:v>
                </c:pt>
                <c:pt idx="34">
                  <c:v>0.95932260636450795</c:v>
                </c:pt>
                <c:pt idx="35">
                  <c:v>0.93623413529411303</c:v>
                </c:pt>
                <c:pt idx="36">
                  <c:v>0.92153814152362401</c:v>
                </c:pt>
                <c:pt idx="37">
                  <c:v>0.90893547685631404</c:v>
                </c:pt>
                <c:pt idx="38">
                  <c:v>0.89846322713596305</c:v>
                </c:pt>
                <c:pt idx="39">
                  <c:v>0.89186766023143604</c:v>
                </c:pt>
                <c:pt idx="40">
                  <c:v>0.88585395814850798</c:v>
                </c:pt>
                <c:pt idx="41">
                  <c:v>0.881480670607515</c:v>
                </c:pt>
                <c:pt idx="42">
                  <c:v>0.87993979174541603</c:v>
                </c:pt>
                <c:pt idx="43">
                  <c:v>0.87909632212150002</c:v>
                </c:pt>
                <c:pt idx="44">
                  <c:v>0.87714461882352401</c:v>
                </c:pt>
                <c:pt idx="45">
                  <c:v>0.87381977814850298</c:v>
                </c:pt>
                <c:pt idx="46">
                  <c:v>0.87088407164898096</c:v>
                </c:pt>
                <c:pt idx="47">
                  <c:v>0.86789071132110895</c:v>
                </c:pt>
                <c:pt idx="48">
                  <c:v>0.86407027637415601</c:v>
                </c:pt>
                <c:pt idx="49">
                  <c:v>0.86247829110896501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251-4C47-AB29-2E6E8F4C92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45290784"/>
        <c:axId val="-245286976"/>
      </c:lineChart>
      <c:catAx>
        <c:axId val="-24529078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45286976"/>
        <c:crosses val="autoZero"/>
        <c:auto val="1"/>
        <c:lblAlgn val="ctr"/>
        <c:lblOffset val="100"/>
        <c:tickMarkSkip val="10"/>
        <c:noMultiLvlLbl val="0"/>
      </c:catAx>
      <c:valAx>
        <c:axId val="-2452869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45290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693705673758867"/>
          <c:y val="7.7304078942334112E-2"/>
          <c:w val="0.7806922281323877"/>
          <c:h val="0.8634471595655806"/>
        </c:manualLayout>
      </c:layout>
      <c:lineChart>
        <c:grouping val="standard"/>
        <c:varyColors val="0"/>
        <c:ser>
          <c:idx val="0"/>
          <c:order val="0"/>
          <c:tx>
            <c:strRef>
              <c:f>High_En!$A$2</c:f>
              <c:strCache>
                <c:ptCount val="1"/>
                <c:pt idx="0">
                  <c:v>High</c:v>
                </c:pt>
              </c:strCache>
            </c:strRef>
          </c:tx>
          <c:spPr>
            <a:ln w="12700" cap="rnd">
              <a:solidFill>
                <a:srgbClr val="802A2A"/>
              </a:solidFill>
              <a:round/>
            </a:ln>
            <a:effectLst/>
          </c:spPr>
          <c:marker>
            <c:symbol val="none"/>
          </c:marker>
          <c:val>
            <c:numRef>
              <c:f>High_En!$B$2:$AZ$2</c:f>
              <c:numCache>
                <c:formatCode>General</c:formatCode>
                <c:ptCount val="51"/>
                <c:pt idx="0">
                  <c:v>0.70349140129920695</c:v>
                </c:pt>
                <c:pt idx="1">
                  <c:v>0.70450646984680998</c:v>
                </c:pt>
                <c:pt idx="2">
                  <c:v>0.70898696926507698</c:v>
                </c:pt>
                <c:pt idx="3">
                  <c:v>0.711157281656002</c:v>
                </c:pt>
                <c:pt idx="4">
                  <c:v>0.71411479445413995</c:v>
                </c:pt>
                <c:pt idx="5">
                  <c:v>0.71382578437076105</c:v>
                </c:pt>
                <c:pt idx="6">
                  <c:v>0.71901103752181705</c:v>
                </c:pt>
                <c:pt idx="7">
                  <c:v>0.73355350261780405</c:v>
                </c:pt>
                <c:pt idx="8">
                  <c:v>0.73937973182082595</c:v>
                </c:pt>
                <c:pt idx="9">
                  <c:v>0.74613407659492204</c:v>
                </c:pt>
                <c:pt idx="10">
                  <c:v>0.753109910025209</c:v>
                </c:pt>
                <c:pt idx="11">
                  <c:v>0.77040086387434603</c:v>
                </c:pt>
                <c:pt idx="12">
                  <c:v>0.78472699379484101</c:v>
                </c:pt>
                <c:pt idx="13">
                  <c:v>0.80033609550126406</c:v>
                </c:pt>
                <c:pt idx="14">
                  <c:v>0.80824363476827599</c:v>
                </c:pt>
                <c:pt idx="15">
                  <c:v>0.82540302637192098</c:v>
                </c:pt>
                <c:pt idx="16">
                  <c:v>0.84938913854954601</c:v>
                </c:pt>
                <c:pt idx="17">
                  <c:v>0.88235226042273096</c:v>
                </c:pt>
                <c:pt idx="18">
                  <c:v>0.91127994008144098</c:v>
                </c:pt>
                <c:pt idx="19">
                  <c:v>0.93450263903432396</c:v>
                </c:pt>
                <c:pt idx="20">
                  <c:v>0.96271937696335097</c:v>
                </c:pt>
                <c:pt idx="21">
                  <c:v>1.06542851444639</c:v>
                </c:pt>
                <c:pt idx="22">
                  <c:v>1.11227796461121</c:v>
                </c:pt>
                <c:pt idx="23">
                  <c:v>1.1439601913903401</c:v>
                </c:pt>
                <c:pt idx="24">
                  <c:v>1.1869241908086099</c:v>
                </c:pt>
                <c:pt idx="25">
                  <c:v>1.1879796011246899</c:v>
                </c:pt>
                <c:pt idx="26">
                  <c:v>1.1826268519488099</c:v>
                </c:pt>
                <c:pt idx="27">
                  <c:v>1.1427860470234601</c:v>
                </c:pt>
                <c:pt idx="28">
                  <c:v>1.056791554586</c:v>
                </c:pt>
                <c:pt idx="29">
                  <c:v>0.98254532140779405</c:v>
                </c:pt>
                <c:pt idx="30">
                  <c:v>0.95590433740546998</c:v>
                </c:pt>
                <c:pt idx="31">
                  <c:v>0.921519879387241</c:v>
                </c:pt>
                <c:pt idx="32">
                  <c:v>0.88129954149699596</c:v>
                </c:pt>
                <c:pt idx="33">
                  <c:v>0.83272801570680899</c:v>
                </c:pt>
                <c:pt idx="34">
                  <c:v>0.801291263525306</c:v>
                </c:pt>
                <c:pt idx="35">
                  <c:v>0.77524951997285296</c:v>
                </c:pt>
                <c:pt idx="36">
                  <c:v>0.76750838947062205</c:v>
                </c:pt>
                <c:pt idx="37">
                  <c:v>0.75694815910413005</c:v>
                </c:pt>
                <c:pt idx="38">
                  <c:v>0.74881693794842397</c:v>
                </c:pt>
                <c:pt idx="39">
                  <c:v>0.73725501018034101</c:v>
                </c:pt>
                <c:pt idx="40">
                  <c:v>0.72695414921466095</c:v>
                </c:pt>
                <c:pt idx="41">
                  <c:v>0.72121405584642595</c:v>
                </c:pt>
                <c:pt idx="42">
                  <c:v>0.71783939208842495</c:v>
                </c:pt>
                <c:pt idx="43">
                  <c:v>0.72760150717471705</c:v>
                </c:pt>
                <c:pt idx="44">
                  <c:v>0.72489695064960302</c:v>
                </c:pt>
                <c:pt idx="45">
                  <c:v>0.71735551454334101</c:v>
                </c:pt>
                <c:pt idx="46">
                  <c:v>0.71414954789606599</c:v>
                </c:pt>
                <c:pt idx="47">
                  <c:v>0.71103265037812602</c:v>
                </c:pt>
                <c:pt idx="48">
                  <c:v>0.70897944512313305</c:v>
                </c:pt>
                <c:pt idx="49">
                  <c:v>0.70848344182664402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C23-43A0-A54B-4CAA89D7E1C9}"/>
            </c:ext>
          </c:extLst>
        </c:ser>
        <c:ser>
          <c:idx val="1"/>
          <c:order val="1"/>
          <c:tx>
            <c:strRef>
              <c:f>High_En!$A$3</c:f>
              <c:strCache>
                <c:ptCount val="1"/>
                <c:pt idx="0">
                  <c:v>Low</c:v>
                </c:pt>
              </c:strCache>
            </c:strRef>
          </c:tx>
          <c:spPr>
            <a:ln w="12700" cap="rnd">
              <a:solidFill>
                <a:srgbClr val="A27E7E"/>
              </a:solidFill>
              <a:round/>
            </a:ln>
            <a:effectLst/>
          </c:spPr>
          <c:marker>
            <c:symbol val="none"/>
          </c:marker>
          <c:val>
            <c:numRef>
              <c:f>High_En!$B$3:$AZ$3</c:f>
              <c:numCache>
                <c:formatCode>General</c:formatCode>
                <c:ptCount val="51"/>
                <c:pt idx="0">
                  <c:v>0.67886411533268298</c:v>
                </c:pt>
                <c:pt idx="1">
                  <c:v>0.67997715265186898</c:v>
                </c:pt>
                <c:pt idx="2">
                  <c:v>0.684369779440681</c:v>
                </c:pt>
                <c:pt idx="3">
                  <c:v>0.68527568260364902</c:v>
                </c:pt>
                <c:pt idx="4">
                  <c:v>0.68741478715524795</c:v>
                </c:pt>
                <c:pt idx="5">
                  <c:v>0.68631463189970499</c:v>
                </c:pt>
                <c:pt idx="6">
                  <c:v>0.69012781974926496</c:v>
                </c:pt>
                <c:pt idx="7">
                  <c:v>0.69221549078108302</c:v>
                </c:pt>
                <c:pt idx="8">
                  <c:v>0.695535970048205</c:v>
                </c:pt>
                <c:pt idx="9">
                  <c:v>0.69748817710702704</c:v>
                </c:pt>
                <c:pt idx="10">
                  <c:v>0.70112279380905396</c:v>
                </c:pt>
                <c:pt idx="11">
                  <c:v>0.70432886659594596</c:v>
                </c:pt>
                <c:pt idx="12">
                  <c:v>0.70891898651879803</c:v>
                </c:pt>
                <c:pt idx="13">
                  <c:v>0.70998792518803999</c:v>
                </c:pt>
                <c:pt idx="14">
                  <c:v>0.71874257942140496</c:v>
                </c:pt>
                <c:pt idx="15">
                  <c:v>0.73139367903566499</c:v>
                </c:pt>
                <c:pt idx="16">
                  <c:v>0.75083221022178404</c:v>
                </c:pt>
                <c:pt idx="17">
                  <c:v>0.773474933230475</c:v>
                </c:pt>
                <c:pt idx="18">
                  <c:v>0.79228866403084897</c:v>
                </c:pt>
                <c:pt idx="19">
                  <c:v>0.80928983714560898</c:v>
                </c:pt>
                <c:pt idx="20">
                  <c:v>0.81714304354869904</c:v>
                </c:pt>
                <c:pt idx="21">
                  <c:v>0.816805991475408</c:v>
                </c:pt>
                <c:pt idx="22">
                  <c:v>0.83162977741561905</c:v>
                </c:pt>
                <c:pt idx="23">
                  <c:v>0.85924749405978496</c:v>
                </c:pt>
                <c:pt idx="24">
                  <c:v>0.86840820366440996</c:v>
                </c:pt>
                <c:pt idx="25">
                  <c:v>0.85676746688524297</c:v>
                </c:pt>
                <c:pt idx="26">
                  <c:v>0.847133411610411</c:v>
                </c:pt>
                <c:pt idx="27">
                  <c:v>0.82674921554483805</c:v>
                </c:pt>
                <c:pt idx="28">
                  <c:v>0.809458835814858</c:v>
                </c:pt>
                <c:pt idx="29">
                  <c:v>0.81202693783992297</c:v>
                </c:pt>
                <c:pt idx="30">
                  <c:v>0.80993640042429904</c:v>
                </c:pt>
                <c:pt idx="31">
                  <c:v>0.79427919689488202</c:v>
                </c:pt>
                <c:pt idx="32">
                  <c:v>0.77672301363548102</c:v>
                </c:pt>
                <c:pt idx="33">
                  <c:v>0.75655514291224002</c:v>
                </c:pt>
                <c:pt idx="34">
                  <c:v>0.73744205471552204</c:v>
                </c:pt>
                <c:pt idx="35">
                  <c:v>0.72092880675023996</c:v>
                </c:pt>
                <c:pt idx="36">
                  <c:v>0.70969141261330204</c:v>
                </c:pt>
                <c:pt idx="37">
                  <c:v>0.70578734254579001</c:v>
                </c:pt>
                <c:pt idx="38">
                  <c:v>0.70238557533268098</c:v>
                </c:pt>
                <c:pt idx="39">
                  <c:v>0.69906696470587504</c:v>
                </c:pt>
                <c:pt idx="40">
                  <c:v>0.69363278999034905</c:v>
                </c:pt>
                <c:pt idx="41">
                  <c:v>0.69021572212149596</c:v>
                </c:pt>
                <c:pt idx="42">
                  <c:v>0.68806760879458795</c:v>
                </c:pt>
                <c:pt idx="43">
                  <c:v>0.68772995552554606</c:v>
                </c:pt>
                <c:pt idx="44">
                  <c:v>0.68616126530374999</c:v>
                </c:pt>
                <c:pt idx="45">
                  <c:v>0.68262594977819702</c:v>
                </c:pt>
                <c:pt idx="46">
                  <c:v>0.68198734451300602</c:v>
                </c:pt>
                <c:pt idx="47">
                  <c:v>0.68415311483123697</c:v>
                </c:pt>
                <c:pt idx="48">
                  <c:v>0.68375428179362097</c:v>
                </c:pt>
                <c:pt idx="49">
                  <c:v>0.68477618964319797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C23-43A0-A54B-4CAA89D7E1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45292416"/>
        <c:axId val="-245285888"/>
      </c:lineChart>
      <c:catAx>
        <c:axId val="-245292416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45285888"/>
        <c:crosses val="autoZero"/>
        <c:auto val="1"/>
        <c:lblAlgn val="ctr"/>
        <c:lblOffset val="100"/>
        <c:tickMarkSkip val="10"/>
        <c:noMultiLvlLbl val="0"/>
      </c:catAx>
      <c:valAx>
        <c:axId val="-2452858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45292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919849537037036"/>
          <c:y val="9.2836257309941522E-2"/>
          <c:w val="0.81161458333333347"/>
          <c:h val="0.84791457811194648"/>
        </c:manualLayout>
      </c:layout>
      <c:lineChart>
        <c:grouping val="standard"/>
        <c:varyColors val="0"/>
        <c:ser>
          <c:idx val="0"/>
          <c:order val="0"/>
          <c:tx>
            <c:strRef>
              <c:f>High_En!$A$15</c:f>
              <c:strCache>
                <c:ptCount val="1"/>
                <c:pt idx="0">
                  <c:v>High</c:v>
                </c:pt>
              </c:strCache>
            </c:strRef>
          </c:tx>
          <c:spPr>
            <a:ln w="12700" cap="rnd">
              <a:solidFill>
                <a:srgbClr val="802A2A"/>
              </a:solidFill>
              <a:round/>
            </a:ln>
            <a:effectLst/>
          </c:spPr>
          <c:marker>
            <c:symbol val="none"/>
          </c:marker>
          <c:val>
            <c:numRef>
              <c:f>High_En!$B$15:$AZ$15</c:f>
              <c:numCache>
                <c:formatCode>General</c:formatCode>
                <c:ptCount val="51"/>
                <c:pt idx="0">
                  <c:v>0.75919784622842401</c:v>
                </c:pt>
                <c:pt idx="1">
                  <c:v>0.74615056418460202</c:v>
                </c:pt>
                <c:pt idx="2">
                  <c:v>0.74463434884622803</c:v>
                </c:pt>
                <c:pt idx="3">
                  <c:v>0.76133216812100102</c:v>
                </c:pt>
                <c:pt idx="4">
                  <c:v>0.76999316540624296</c:v>
                </c:pt>
                <c:pt idx="5">
                  <c:v>0.77428709336823698</c:v>
                </c:pt>
                <c:pt idx="6">
                  <c:v>0.78232244919526805</c:v>
                </c:pt>
                <c:pt idx="7">
                  <c:v>0.79898131442699105</c:v>
                </c:pt>
                <c:pt idx="8">
                  <c:v>0.81304057378321004</c:v>
                </c:pt>
                <c:pt idx="9">
                  <c:v>0.81746764107039205</c:v>
                </c:pt>
                <c:pt idx="10">
                  <c:v>0.82506524636416401</c:v>
                </c:pt>
                <c:pt idx="11">
                  <c:v>0.84438472357959904</c:v>
                </c:pt>
                <c:pt idx="12">
                  <c:v>0.865140232208646</c:v>
                </c:pt>
                <c:pt idx="13">
                  <c:v>0.87490519633507802</c:v>
                </c:pt>
                <c:pt idx="14">
                  <c:v>0.88331070961799396</c:v>
                </c:pt>
                <c:pt idx="15">
                  <c:v>0.89118879164242704</c:v>
                </c:pt>
                <c:pt idx="16">
                  <c:v>0.90341882916424099</c:v>
                </c:pt>
                <c:pt idx="17">
                  <c:v>0.93028201599767402</c:v>
                </c:pt>
                <c:pt idx="18">
                  <c:v>0.95657388908279894</c:v>
                </c:pt>
                <c:pt idx="19">
                  <c:v>0.98296918460345095</c:v>
                </c:pt>
                <c:pt idx="20">
                  <c:v>0.92410961421369198</c:v>
                </c:pt>
                <c:pt idx="21">
                  <c:v>0.89427938481675495</c:v>
                </c:pt>
                <c:pt idx="22">
                  <c:v>0.91359531054876597</c:v>
                </c:pt>
                <c:pt idx="23">
                  <c:v>0.94691969497770001</c:v>
                </c:pt>
                <c:pt idx="24">
                  <c:v>0.97708071679270503</c:v>
                </c:pt>
                <c:pt idx="25">
                  <c:v>0.980911976439786</c:v>
                </c:pt>
                <c:pt idx="26">
                  <c:v>0.97182739063408696</c:v>
                </c:pt>
                <c:pt idx="27">
                  <c:v>0.94001823821989705</c:v>
                </c:pt>
                <c:pt idx="28">
                  <c:v>0.885357128175293</c:v>
                </c:pt>
                <c:pt idx="29">
                  <c:v>0.932965174617023</c:v>
                </c:pt>
                <c:pt idx="30">
                  <c:v>1.0084372379290301</c:v>
                </c:pt>
                <c:pt idx="31">
                  <c:v>0.97819498245103398</c:v>
                </c:pt>
                <c:pt idx="32">
                  <c:v>0.94056862158231802</c:v>
                </c:pt>
                <c:pt idx="33">
                  <c:v>0.90805857388016498</c:v>
                </c:pt>
                <c:pt idx="34">
                  <c:v>0.87166965658328299</c:v>
                </c:pt>
                <c:pt idx="35">
                  <c:v>0.85618954673259895</c:v>
                </c:pt>
                <c:pt idx="36">
                  <c:v>0.85576101444638597</c:v>
                </c:pt>
                <c:pt idx="37">
                  <c:v>0.84285438656195399</c:v>
                </c:pt>
                <c:pt idx="38">
                  <c:v>0.83811419197207204</c:v>
                </c:pt>
                <c:pt idx="39">
                  <c:v>0.83302068411867203</c:v>
                </c:pt>
                <c:pt idx="40">
                  <c:v>0.81956906699631404</c:v>
                </c:pt>
                <c:pt idx="41">
                  <c:v>0.80538844357184203</c:v>
                </c:pt>
                <c:pt idx="42">
                  <c:v>0.78855136629823297</c:v>
                </c:pt>
                <c:pt idx="43">
                  <c:v>0.78701683556331203</c:v>
                </c:pt>
                <c:pt idx="44">
                  <c:v>0.78194481365134605</c:v>
                </c:pt>
                <c:pt idx="45">
                  <c:v>0.76723019885592403</c:v>
                </c:pt>
                <c:pt idx="46">
                  <c:v>0.76802868440953997</c:v>
                </c:pt>
                <c:pt idx="47">
                  <c:v>0.76424007068062905</c:v>
                </c:pt>
                <c:pt idx="48">
                  <c:v>0.75071831966259395</c:v>
                </c:pt>
                <c:pt idx="49">
                  <c:v>0.74963221136319003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0EF-4C16-BA65-BA888D47202E}"/>
            </c:ext>
          </c:extLst>
        </c:ser>
        <c:ser>
          <c:idx val="1"/>
          <c:order val="1"/>
          <c:tx>
            <c:strRef>
              <c:f>High_En!$A$16</c:f>
              <c:strCache>
                <c:ptCount val="1"/>
                <c:pt idx="0">
                  <c:v>Low</c:v>
                </c:pt>
              </c:strCache>
            </c:strRef>
          </c:tx>
          <c:spPr>
            <a:ln w="12700" cap="rnd">
              <a:solidFill>
                <a:srgbClr val="A27E7E"/>
              </a:solidFill>
              <a:round/>
            </a:ln>
            <a:effectLst/>
          </c:spPr>
          <c:marker>
            <c:symbol val="none"/>
          </c:marker>
          <c:val>
            <c:numRef>
              <c:f>High_En!$B$16:$AZ$16</c:f>
              <c:numCache>
                <c:formatCode>General</c:formatCode>
                <c:ptCount val="51"/>
                <c:pt idx="0">
                  <c:v>0.67544589517840503</c:v>
                </c:pt>
                <c:pt idx="1">
                  <c:v>0.68112202289296297</c:v>
                </c:pt>
                <c:pt idx="2">
                  <c:v>0.68979555836065998</c:v>
                </c:pt>
                <c:pt idx="3">
                  <c:v>0.68919458495660801</c:v>
                </c:pt>
                <c:pt idx="4">
                  <c:v>0.68968411174542299</c:v>
                </c:pt>
                <c:pt idx="5">
                  <c:v>0.69719805608486296</c:v>
                </c:pt>
                <c:pt idx="6">
                  <c:v>0.70151546742526605</c:v>
                </c:pt>
                <c:pt idx="7">
                  <c:v>0.70390588756027805</c:v>
                </c:pt>
                <c:pt idx="8">
                  <c:v>0.70436865481196298</c:v>
                </c:pt>
                <c:pt idx="9">
                  <c:v>0.71013096580521196</c:v>
                </c:pt>
                <c:pt idx="10">
                  <c:v>0.71478375969142005</c:v>
                </c:pt>
                <c:pt idx="11">
                  <c:v>0.71924676671166798</c:v>
                </c:pt>
                <c:pt idx="12">
                  <c:v>0.72739524237222697</c:v>
                </c:pt>
                <c:pt idx="13">
                  <c:v>0.73650354447444699</c:v>
                </c:pt>
                <c:pt idx="14">
                  <c:v>0.74213279425266299</c:v>
                </c:pt>
                <c:pt idx="15">
                  <c:v>0.74855065548696997</c:v>
                </c:pt>
                <c:pt idx="16">
                  <c:v>0.76172273917067901</c:v>
                </c:pt>
                <c:pt idx="17">
                  <c:v>0.77712283130182802</c:v>
                </c:pt>
                <c:pt idx="18">
                  <c:v>0.79571916773384399</c:v>
                </c:pt>
                <c:pt idx="19">
                  <c:v>0.80679897049181304</c:v>
                </c:pt>
                <c:pt idx="20">
                  <c:v>0.80411584933461899</c:v>
                </c:pt>
                <c:pt idx="21">
                  <c:v>0.76546767326904297</c:v>
                </c:pt>
                <c:pt idx="22">
                  <c:v>0.73957076268080901</c:v>
                </c:pt>
                <c:pt idx="23">
                  <c:v>0.73804383218900405</c:v>
                </c:pt>
                <c:pt idx="24">
                  <c:v>0.72865171452265998</c:v>
                </c:pt>
                <c:pt idx="25">
                  <c:v>0.72364023095468</c:v>
                </c:pt>
                <c:pt idx="26">
                  <c:v>0.73278290117646805</c:v>
                </c:pt>
                <c:pt idx="27">
                  <c:v>0.73084009760848201</c:v>
                </c:pt>
                <c:pt idx="28">
                  <c:v>0.75815938765670099</c:v>
                </c:pt>
                <c:pt idx="29">
                  <c:v>0.79581623899709497</c:v>
                </c:pt>
                <c:pt idx="30">
                  <c:v>0.80742401843780698</c:v>
                </c:pt>
                <c:pt idx="31">
                  <c:v>0.79899854898747602</c:v>
                </c:pt>
                <c:pt idx="32">
                  <c:v>0.78650521639344395</c:v>
                </c:pt>
                <c:pt idx="33">
                  <c:v>0.77261128129219303</c:v>
                </c:pt>
                <c:pt idx="34">
                  <c:v>0.75831031278689798</c:v>
                </c:pt>
                <c:pt idx="35">
                  <c:v>0.74746988524590197</c:v>
                </c:pt>
                <c:pt idx="36">
                  <c:v>0.73287439049180003</c:v>
                </c:pt>
                <c:pt idx="37">
                  <c:v>0.72521814042430399</c:v>
                </c:pt>
                <c:pt idx="38">
                  <c:v>0.72101550360655497</c:v>
                </c:pt>
                <c:pt idx="39">
                  <c:v>0.71297899760848504</c:v>
                </c:pt>
                <c:pt idx="40">
                  <c:v>0.70448275429122698</c:v>
                </c:pt>
                <c:pt idx="41">
                  <c:v>0.70284384817744405</c:v>
                </c:pt>
                <c:pt idx="42">
                  <c:v>0.70351523128254201</c:v>
                </c:pt>
                <c:pt idx="43">
                  <c:v>0.70119362399228502</c:v>
                </c:pt>
                <c:pt idx="44">
                  <c:v>0.69453516480232003</c:v>
                </c:pt>
                <c:pt idx="45">
                  <c:v>0.687891113326912</c:v>
                </c:pt>
                <c:pt idx="46">
                  <c:v>0.68616122374156796</c:v>
                </c:pt>
                <c:pt idx="47">
                  <c:v>0.68593848277724401</c:v>
                </c:pt>
                <c:pt idx="48">
                  <c:v>0.68400381666345</c:v>
                </c:pt>
                <c:pt idx="49">
                  <c:v>0.68381508314369199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0EF-4C16-BA65-BA888D4720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45285344"/>
        <c:axId val="-245289696"/>
      </c:lineChart>
      <c:catAx>
        <c:axId val="-24528534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45289696"/>
        <c:crosses val="autoZero"/>
        <c:auto val="1"/>
        <c:lblAlgn val="ctr"/>
        <c:lblOffset val="100"/>
        <c:tickMarkSkip val="10"/>
        <c:noMultiLvlLbl val="0"/>
      </c:catAx>
      <c:valAx>
        <c:axId val="-245289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45285344"/>
        <c:crosses val="autoZero"/>
        <c:crossBetween val="between"/>
        <c:majorUnit val="0.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99860335195531"/>
          <c:y val="5.9249164578111947E-2"/>
          <c:w val="0.84400139664804474"/>
          <c:h val="0.8744392230576441"/>
        </c:manualLayout>
      </c:layout>
      <c:lineChart>
        <c:grouping val="standard"/>
        <c:varyColors val="0"/>
        <c:ser>
          <c:idx val="0"/>
          <c:order val="0"/>
          <c:tx>
            <c:strRef>
              <c:f>High_degree_Gene!$A$2</c:f>
              <c:strCache>
                <c:ptCount val="1"/>
                <c:pt idx="0">
                  <c:v>High</c:v>
                </c:pt>
              </c:strCache>
            </c:strRef>
          </c:tx>
          <c:spPr>
            <a:ln w="12700" cap="rnd">
              <a:solidFill>
                <a:srgbClr val="687EBE"/>
              </a:solidFill>
              <a:round/>
            </a:ln>
            <a:effectLst/>
          </c:spPr>
          <c:marker>
            <c:symbol val="none"/>
          </c:marker>
          <c:val>
            <c:numRef>
              <c:f>High_degree_Gene!$B$2:$AZ$2</c:f>
              <c:numCache>
                <c:formatCode>General</c:formatCode>
                <c:ptCount val="51"/>
                <c:pt idx="0">
                  <c:v>0.89651779697012501</c:v>
                </c:pt>
                <c:pt idx="1">
                  <c:v>0.90205101472462501</c:v>
                </c:pt>
                <c:pt idx="2">
                  <c:v>0.91037912204445703</c:v>
                </c:pt>
                <c:pt idx="3">
                  <c:v>0.91835464859124905</c:v>
                </c:pt>
                <c:pt idx="4">
                  <c:v>0.93809500962763803</c:v>
                </c:pt>
                <c:pt idx="5">
                  <c:v>0.96615861999150598</c:v>
                </c:pt>
                <c:pt idx="6">
                  <c:v>1.00001080192553</c:v>
                </c:pt>
                <c:pt idx="7">
                  <c:v>1.02597507772901</c:v>
                </c:pt>
                <c:pt idx="8">
                  <c:v>1.05701971386097</c:v>
                </c:pt>
                <c:pt idx="9">
                  <c:v>1.08180221265751</c:v>
                </c:pt>
                <c:pt idx="10">
                  <c:v>1.11073990400679</c:v>
                </c:pt>
                <c:pt idx="11">
                  <c:v>1.1520310557836599</c:v>
                </c:pt>
                <c:pt idx="12">
                  <c:v>1.20689852385672</c:v>
                </c:pt>
                <c:pt idx="13">
                  <c:v>1.2674284349426499</c:v>
                </c:pt>
                <c:pt idx="14">
                  <c:v>1.3097739007503899</c:v>
                </c:pt>
                <c:pt idx="15">
                  <c:v>1.3554440383689701</c:v>
                </c:pt>
                <c:pt idx="16">
                  <c:v>1.40364011425741</c:v>
                </c:pt>
                <c:pt idx="17">
                  <c:v>1.47007444018122</c:v>
                </c:pt>
                <c:pt idx="18">
                  <c:v>1.8238354539147701</c:v>
                </c:pt>
                <c:pt idx="19">
                  <c:v>2.9807896852612199</c:v>
                </c:pt>
                <c:pt idx="20">
                  <c:v>6.0227253154466904</c:v>
                </c:pt>
                <c:pt idx="21">
                  <c:v>4.3594740543678299</c:v>
                </c:pt>
                <c:pt idx="22">
                  <c:v>2.82860662862804</c:v>
                </c:pt>
                <c:pt idx="23">
                  <c:v>2.1730494864788299</c:v>
                </c:pt>
                <c:pt idx="24">
                  <c:v>1.8569636175846</c:v>
                </c:pt>
                <c:pt idx="25">
                  <c:v>1.6777139555429701</c:v>
                </c:pt>
                <c:pt idx="26">
                  <c:v>1.55317388121195</c:v>
                </c:pt>
                <c:pt idx="27">
                  <c:v>1.4309845360328399</c:v>
                </c:pt>
                <c:pt idx="28">
                  <c:v>1.30041279286422</c:v>
                </c:pt>
                <c:pt idx="29">
                  <c:v>1.1072364311199201</c:v>
                </c:pt>
                <c:pt idx="30">
                  <c:v>0.93290095398555895</c:v>
                </c:pt>
                <c:pt idx="31">
                  <c:v>0.87964368384538905</c:v>
                </c:pt>
                <c:pt idx="32">
                  <c:v>0.88670375676058599</c:v>
                </c:pt>
                <c:pt idx="33">
                  <c:v>0.92588965354665398</c:v>
                </c:pt>
                <c:pt idx="34">
                  <c:v>0.98596628160838495</c:v>
                </c:pt>
                <c:pt idx="35">
                  <c:v>1.03621542531502</c:v>
                </c:pt>
                <c:pt idx="36">
                  <c:v>1.06310424437208</c:v>
                </c:pt>
                <c:pt idx="37">
                  <c:v>1.0758131471046299</c:v>
                </c:pt>
                <c:pt idx="38">
                  <c:v>1.0850303877955501</c:v>
                </c:pt>
                <c:pt idx="39">
                  <c:v>1.09056270720657</c:v>
                </c:pt>
                <c:pt idx="40">
                  <c:v>1.0910479062721199</c:v>
                </c:pt>
                <c:pt idx="41">
                  <c:v>1.0952162627778601</c:v>
                </c:pt>
                <c:pt idx="42">
                  <c:v>1.10258242361603</c:v>
                </c:pt>
                <c:pt idx="43">
                  <c:v>1.1008215698711601</c:v>
                </c:pt>
                <c:pt idx="44">
                  <c:v>1.090745298032</c:v>
                </c:pt>
                <c:pt idx="45">
                  <c:v>1.0742711520600301</c:v>
                </c:pt>
                <c:pt idx="46">
                  <c:v>1.0736097706357099</c:v>
                </c:pt>
                <c:pt idx="47">
                  <c:v>1.07731898173581</c:v>
                </c:pt>
                <c:pt idx="48">
                  <c:v>1.0894400682429599</c:v>
                </c:pt>
                <c:pt idx="49">
                  <c:v>1.0996490172731099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592-44B2-997B-C1697C2E83B0}"/>
            </c:ext>
          </c:extLst>
        </c:ser>
        <c:ser>
          <c:idx val="1"/>
          <c:order val="1"/>
          <c:tx>
            <c:strRef>
              <c:f>High_degree_Gene!$A$3</c:f>
              <c:strCache>
                <c:ptCount val="1"/>
                <c:pt idx="0">
                  <c:v>Low</c:v>
                </c:pt>
              </c:strCache>
            </c:strRef>
          </c:tx>
          <c:spPr>
            <a:ln w="12700" cap="rnd">
              <a:solidFill>
                <a:srgbClr val="98B1D4"/>
              </a:solidFill>
              <a:round/>
            </a:ln>
            <a:effectLst/>
          </c:spPr>
          <c:marker>
            <c:symbol val="none"/>
          </c:marker>
          <c:val>
            <c:numRef>
              <c:f>High_degree_Gene!$B$3:$AZ$3</c:f>
              <c:numCache>
                <c:formatCode>General</c:formatCode>
                <c:ptCount val="51"/>
                <c:pt idx="0">
                  <c:v>0.79192096865384698</c:v>
                </c:pt>
                <c:pt idx="1">
                  <c:v>0.80297505932692304</c:v>
                </c:pt>
                <c:pt idx="2">
                  <c:v>0.815066839038464</c:v>
                </c:pt>
                <c:pt idx="3">
                  <c:v>0.82453634980769197</c:v>
                </c:pt>
                <c:pt idx="4">
                  <c:v>0.83866005307692304</c:v>
                </c:pt>
                <c:pt idx="5">
                  <c:v>0.84851364115384798</c:v>
                </c:pt>
                <c:pt idx="6">
                  <c:v>0.86009373125000399</c:v>
                </c:pt>
                <c:pt idx="7">
                  <c:v>0.87058850750000005</c:v>
                </c:pt>
                <c:pt idx="8">
                  <c:v>0.881835400961541</c:v>
                </c:pt>
                <c:pt idx="9">
                  <c:v>0.89434875365384703</c:v>
                </c:pt>
                <c:pt idx="10">
                  <c:v>0.91896844307692205</c:v>
                </c:pt>
                <c:pt idx="11">
                  <c:v>0.93792233288461702</c:v>
                </c:pt>
                <c:pt idx="12">
                  <c:v>0.96726941038461101</c:v>
                </c:pt>
                <c:pt idx="13">
                  <c:v>0.99459029682691702</c:v>
                </c:pt>
                <c:pt idx="14">
                  <c:v>1.0129260845192301</c:v>
                </c:pt>
                <c:pt idx="15">
                  <c:v>1.02355958951923</c:v>
                </c:pt>
                <c:pt idx="16">
                  <c:v>1.04841849086539</c:v>
                </c:pt>
                <c:pt idx="17">
                  <c:v>1.13674622759615</c:v>
                </c:pt>
                <c:pt idx="18">
                  <c:v>1.4612818619230801</c:v>
                </c:pt>
                <c:pt idx="19">
                  <c:v>2.3502403599999999</c:v>
                </c:pt>
                <c:pt idx="20">
                  <c:v>4.3947058149999796</c:v>
                </c:pt>
                <c:pt idx="21">
                  <c:v>3.3349398861538599</c:v>
                </c:pt>
                <c:pt idx="22">
                  <c:v>2.3085141501923001</c:v>
                </c:pt>
                <c:pt idx="23">
                  <c:v>1.83176357269231</c:v>
                </c:pt>
                <c:pt idx="24">
                  <c:v>1.58425078605769</c:v>
                </c:pt>
                <c:pt idx="25">
                  <c:v>1.4462252443269299</c:v>
                </c:pt>
                <c:pt idx="26">
                  <c:v>1.34038795817308</c:v>
                </c:pt>
                <c:pt idx="27">
                  <c:v>1.25888175807692</c:v>
                </c:pt>
                <c:pt idx="28">
                  <c:v>1.1487788356730799</c:v>
                </c:pt>
                <c:pt idx="29">
                  <c:v>0.98437558442307704</c:v>
                </c:pt>
                <c:pt idx="30">
                  <c:v>0.84658695067307699</c:v>
                </c:pt>
                <c:pt idx="31">
                  <c:v>0.81179528749999796</c:v>
                </c:pt>
                <c:pt idx="32">
                  <c:v>0.82701396105769598</c:v>
                </c:pt>
                <c:pt idx="33">
                  <c:v>0.86751651961538701</c:v>
                </c:pt>
                <c:pt idx="34">
                  <c:v>0.90953845144230705</c:v>
                </c:pt>
                <c:pt idx="35">
                  <c:v>0.94722701221153704</c:v>
                </c:pt>
                <c:pt idx="36">
                  <c:v>0.96124470817308005</c:v>
                </c:pt>
                <c:pt idx="37">
                  <c:v>0.96808271701923498</c:v>
                </c:pt>
                <c:pt idx="38">
                  <c:v>0.97129295615384903</c:v>
                </c:pt>
                <c:pt idx="39">
                  <c:v>0.97193396144231003</c:v>
                </c:pt>
                <c:pt idx="40">
                  <c:v>0.96787008836538801</c:v>
                </c:pt>
                <c:pt idx="41">
                  <c:v>0.95789524144230698</c:v>
                </c:pt>
                <c:pt idx="42">
                  <c:v>0.94508019740384597</c:v>
                </c:pt>
                <c:pt idx="43">
                  <c:v>0.931497971249998</c:v>
                </c:pt>
                <c:pt idx="44">
                  <c:v>0.91898237038461505</c:v>
                </c:pt>
                <c:pt idx="45">
                  <c:v>0.92162156317307597</c:v>
                </c:pt>
                <c:pt idx="46">
                  <c:v>0.93415640971154601</c:v>
                </c:pt>
                <c:pt idx="47">
                  <c:v>0.95438301375000401</c:v>
                </c:pt>
                <c:pt idx="48">
                  <c:v>0.95453657288461102</c:v>
                </c:pt>
                <c:pt idx="49">
                  <c:v>0.95523780394230495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592-44B2-997B-C1697C2E83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45288064"/>
        <c:axId val="-282387504"/>
      </c:lineChart>
      <c:catAx>
        <c:axId val="-24528806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82387504"/>
        <c:crosses val="autoZero"/>
        <c:auto val="1"/>
        <c:lblAlgn val="ctr"/>
        <c:lblOffset val="100"/>
        <c:tickMarkSkip val="10"/>
        <c:noMultiLvlLbl val="0"/>
      </c:catAx>
      <c:valAx>
        <c:axId val="-282387504"/>
        <c:scaling>
          <c:orientation val="minMax"/>
          <c:max val="6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45288064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7337962962963"/>
          <c:y val="6.6311612364243946E-2"/>
          <c:w val="0.86446682098765437"/>
          <c:h val="0.8744392230576441"/>
        </c:manualLayout>
      </c:layout>
      <c:lineChart>
        <c:grouping val="standard"/>
        <c:varyColors val="0"/>
        <c:ser>
          <c:idx val="0"/>
          <c:order val="0"/>
          <c:tx>
            <c:strRef>
              <c:f>High_degree_Gene!$A$23</c:f>
              <c:strCache>
                <c:ptCount val="1"/>
                <c:pt idx="0">
                  <c:v>High</c:v>
                </c:pt>
              </c:strCache>
            </c:strRef>
          </c:tx>
          <c:spPr>
            <a:ln w="12700" cap="rnd">
              <a:solidFill>
                <a:srgbClr val="687EBE"/>
              </a:solidFill>
              <a:round/>
            </a:ln>
            <a:effectLst/>
          </c:spPr>
          <c:marker>
            <c:symbol val="none"/>
          </c:marker>
          <c:val>
            <c:numRef>
              <c:f>High_degree_Gene!$B$23:$AZ$23</c:f>
              <c:numCache>
                <c:formatCode>General</c:formatCode>
                <c:ptCount val="51"/>
                <c:pt idx="0">
                  <c:v>1.3493295708622499</c:v>
                </c:pt>
                <c:pt idx="1">
                  <c:v>1.34568825371655</c:v>
                </c:pt>
                <c:pt idx="2">
                  <c:v>1.3575643046864001</c:v>
                </c:pt>
                <c:pt idx="3">
                  <c:v>1.38850895922412</c:v>
                </c:pt>
                <c:pt idx="4">
                  <c:v>1.41825408523291</c:v>
                </c:pt>
                <c:pt idx="5">
                  <c:v>1.4564241514937</c:v>
                </c:pt>
                <c:pt idx="6">
                  <c:v>1.4896825473594799</c:v>
                </c:pt>
                <c:pt idx="7">
                  <c:v>1.52569660866488</c:v>
                </c:pt>
                <c:pt idx="8">
                  <c:v>1.5746135443862399</c:v>
                </c:pt>
                <c:pt idx="9">
                  <c:v>1.6197515429704099</c:v>
                </c:pt>
                <c:pt idx="10">
                  <c:v>1.6762434534900199</c:v>
                </c:pt>
                <c:pt idx="11">
                  <c:v>1.76631850743311</c:v>
                </c:pt>
                <c:pt idx="12">
                  <c:v>1.8483109825853099</c:v>
                </c:pt>
                <c:pt idx="13">
                  <c:v>1.95322460356788</c:v>
                </c:pt>
                <c:pt idx="14">
                  <c:v>2.06086099943367</c:v>
                </c:pt>
                <c:pt idx="15">
                  <c:v>2.1422167216480199</c:v>
                </c:pt>
                <c:pt idx="16">
                  <c:v>2.21367657057908</c:v>
                </c:pt>
                <c:pt idx="17">
                  <c:v>2.2996232865637798</c:v>
                </c:pt>
                <c:pt idx="18">
                  <c:v>2.6140255173439</c:v>
                </c:pt>
                <c:pt idx="19">
                  <c:v>4.0586359586577903</c:v>
                </c:pt>
                <c:pt idx="20">
                  <c:v>8.4292111095851592</c:v>
                </c:pt>
                <c:pt idx="21">
                  <c:v>6.5747659413847304</c:v>
                </c:pt>
                <c:pt idx="22">
                  <c:v>4.6840109071216203</c:v>
                </c:pt>
                <c:pt idx="23">
                  <c:v>3.7496277857850702</c:v>
                </c:pt>
                <c:pt idx="24">
                  <c:v>3.2959498485063001</c:v>
                </c:pt>
                <c:pt idx="25">
                  <c:v>3.0278448332153598</c:v>
                </c:pt>
                <c:pt idx="26">
                  <c:v>2.8211660385105599</c:v>
                </c:pt>
                <c:pt idx="27">
                  <c:v>2.6605762261078798</c:v>
                </c:pt>
                <c:pt idx="28">
                  <c:v>2.4958560420501299</c:v>
                </c:pt>
                <c:pt idx="29">
                  <c:v>2.1561189030157202</c:v>
                </c:pt>
                <c:pt idx="30">
                  <c:v>1.82083181056208</c:v>
                </c:pt>
                <c:pt idx="31">
                  <c:v>1.7101698073056799</c:v>
                </c:pt>
                <c:pt idx="32">
                  <c:v>1.69560105578366</c:v>
                </c:pt>
                <c:pt idx="33">
                  <c:v>1.7498306630327101</c:v>
                </c:pt>
                <c:pt idx="34">
                  <c:v>1.82221749072632</c:v>
                </c:pt>
                <c:pt idx="35">
                  <c:v>1.86084383986975</c:v>
                </c:pt>
                <c:pt idx="36">
                  <c:v>1.8938529318986299</c:v>
                </c:pt>
                <c:pt idx="37">
                  <c:v>1.89476067053659</c:v>
                </c:pt>
                <c:pt idx="38">
                  <c:v>1.87001831261503</c:v>
                </c:pt>
                <c:pt idx="39">
                  <c:v>1.84653890344046</c:v>
                </c:pt>
                <c:pt idx="40">
                  <c:v>1.8247776238142399</c:v>
                </c:pt>
                <c:pt idx="41">
                  <c:v>1.8133310168483601</c:v>
                </c:pt>
                <c:pt idx="42">
                  <c:v>1.7934038439756399</c:v>
                </c:pt>
                <c:pt idx="43">
                  <c:v>1.75939634362169</c:v>
                </c:pt>
                <c:pt idx="44">
                  <c:v>1.6995103936004501</c:v>
                </c:pt>
                <c:pt idx="45">
                  <c:v>1.67560002010477</c:v>
                </c:pt>
                <c:pt idx="46">
                  <c:v>1.68212984312615</c:v>
                </c:pt>
                <c:pt idx="47">
                  <c:v>1.6801386712445101</c:v>
                </c:pt>
                <c:pt idx="48">
                  <c:v>1.6966027124451299</c:v>
                </c:pt>
                <c:pt idx="49">
                  <c:v>1.71911787937137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54F-4266-B9BA-BD69E6E8FD73}"/>
            </c:ext>
          </c:extLst>
        </c:ser>
        <c:ser>
          <c:idx val="1"/>
          <c:order val="1"/>
          <c:tx>
            <c:strRef>
              <c:f>High_degree_Gene!$A$24</c:f>
              <c:strCache>
                <c:ptCount val="1"/>
                <c:pt idx="0">
                  <c:v>Low</c:v>
                </c:pt>
              </c:strCache>
            </c:strRef>
          </c:tx>
          <c:spPr>
            <a:ln w="12700" cap="rnd">
              <a:solidFill>
                <a:srgbClr val="98B1D4"/>
              </a:solidFill>
              <a:round/>
            </a:ln>
            <a:effectLst/>
          </c:spPr>
          <c:marker>
            <c:symbol val="none"/>
          </c:marker>
          <c:val>
            <c:numRef>
              <c:f>High_degree_Gene!$B$24:$AZ$24</c:f>
              <c:numCache>
                <c:formatCode>General</c:formatCode>
                <c:ptCount val="51"/>
                <c:pt idx="0">
                  <c:v>1.1153735443269199</c:v>
                </c:pt>
                <c:pt idx="1">
                  <c:v>1.1318440660576901</c:v>
                </c:pt>
                <c:pt idx="2">
                  <c:v>1.14906247269231</c:v>
                </c:pt>
                <c:pt idx="3">
                  <c:v>1.16777777913462</c:v>
                </c:pt>
                <c:pt idx="4">
                  <c:v>1.1935474171153899</c:v>
                </c:pt>
                <c:pt idx="5">
                  <c:v>1.21520428480769</c:v>
                </c:pt>
                <c:pt idx="6">
                  <c:v>1.23695930538461</c:v>
                </c:pt>
                <c:pt idx="7">
                  <c:v>1.2669579541346101</c:v>
                </c:pt>
                <c:pt idx="8">
                  <c:v>1.3020992728846199</c:v>
                </c:pt>
                <c:pt idx="9">
                  <c:v>1.33888875134615</c:v>
                </c:pt>
                <c:pt idx="10">
                  <c:v>1.37976884673077</c:v>
                </c:pt>
                <c:pt idx="11">
                  <c:v>1.4306993114423101</c:v>
                </c:pt>
                <c:pt idx="12">
                  <c:v>1.4723596463461599</c:v>
                </c:pt>
                <c:pt idx="13">
                  <c:v>1.5366150746153899</c:v>
                </c:pt>
                <c:pt idx="14">
                  <c:v>1.5982148974038499</c:v>
                </c:pt>
                <c:pt idx="15">
                  <c:v>1.64248532971154</c:v>
                </c:pt>
                <c:pt idx="16">
                  <c:v>1.69772842153846</c:v>
                </c:pt>
                <c:pt idx="17">
                  <c:v>1.79733467528845</c:v>
                </c:pt>
                <c:pt idx="18">
                  <c:v>2.13627767471153</c:v>
                </c:pt>
                <c:pt idx="19">
                  <c:v>3.2589498995192399</c:v>
                </c:pt>
                <c:pt idx="20">
                  <c:v>6.2356309375961496</c:v>
                </c:pt>
                <c:pt idx="21">
                  <c:v>5.0532579773077</c:v>
                </c:pt>
                <c:pt idx="22">
                  <c:v>3.7365037501923202</c:v>
                </c:pt>
                <c:pt idx="23">
                  <c:v>3.10954869557691</c:v>
                </c:pt>
                <c:pt idx="24">
                  <c:v>2.76669200298078</c:v>
                </c:pt>
                <c:pt idx="25">
                  <c:v>2.58340491278845</c:v>
                </c:pt>
                <c:pt idx="26">
                  <c:v>2.4266715559615499</c:v>
                </c:pt>
                <c:pt idx="27">
                  <c:v>2.2914620638461498</c:v>
                </c:pt>
                <c:pt idx="28">
                  <c:v>2.1213568232692301</c:v>
                </c:pt>
                <c:pt idx="29">
                  <c:v>1.84403846067309</c:v>
                </c:pt>
                <c:pt idx="30">
                  <c:v>1.57686197480769</c:v>
                </c:pt>
                <c:pt idx="31">
                  <c:v>1.5034870948076899</c:v>
                </c:pt>
                <c:pt idx="32">
                  <c:v>1.5066991301923101</c:v>
                </c:pt>
                <c:pt idx="33">
                  <c:v>1.549053145</c:v>
                </c:pt>
                <c:pt idx="34">
                  <c:v>1.58157413211539</c:v>
                </c:pt>
                <c:pt idx="35">
                  <c:v>1.58529579903846</c:v>
                </c:pt>
                <c:pt idx="36">
                  <c:v>1.58606760971154</c:v>
                </c:pt>
                <c:pt idx="37">
                  <c:v>1.5850557877884599</c:v>
                </c:pt>
                <c:pt idx="38">
                  <c:v>1.5779256989423101</c:v>
                </c:pt>
                <c:pt idx="39">
                  <c:v>1.54901804076922</c:v>
                </c:pt>
                <c:pt idx="40">
                  <c:v>1.51962002682692</c:v>
                </c:pt>
                <c:pt idx="41">
                  <c:v>1.4854851842307699</c:v>
                </c:pt>
                <c:pt idx="42">
                  <c:v>1.4671758064423099</c:v>
                </c:pt>
                <c:pt idx="43">
                  <c:v>1.44297986451923</c:v>
                </c:pt>
                <c:pt idx="44">
                  <c:v>1.4136525696153901</c:v>
                </c:pt>
                <c:pt idx="45">
                  <c:v>1.3981741926922999</c:v>
                </c:pt>
                <c:pt idx="46">
                  <c:v>1.3981182217307699</c:v>
                </c:pt>
                <c:pt idx="47">
                  <c:v>1.40763212548077</c:v>
                </c:pt>
                <c:pt idx="48">
                  <c:v>1.3994739508653899</c:v>
                </c:pt>
                <c:pt idx="49">
                  <c:v>1.3951021301923101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4F-4266-B9BA-BD69E6E8FD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82391312"/>
        <c:axId val="-282381520"/>
      </c:lineChart>
      <c:catAx>
        <c:axId val="-282391312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82381520"/>
        <c:crosses val="autoZero"/>
        <c:auto val="1"/>
        <c:lblAlgn val="ctr"/>
        <c:lblOffset val="100"/>
        <c:tickMarkSkip val="10"/>
        <c:noMultiLvlLbl val="0"/>
      </c:catAx>
      <c:valAx>
        <c:axId val="-282381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82391312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91070875889816"/>
          <c:y val="5.9249164578111947E-2"/>
          <c:w val="0.84443593314763254"/>
          <c:h val="0.86737677527151213"/>
        </c:manualLayout>
      </c:layout>
      <c:lineChart>
        <c:grouping val="standard"/>
        <c:varyColors val="0"/>
        <c:ser>
          <c:idx val="0"/>
          <c:order val="0"/>
          <c:tx>
            <c:strRef>
              <c:f>High_degree_Gene!$A$31</c:f>
              <c:strCache>
                <c:ptCount val="1"/>
                <c:pt idx="0">
                  <c:v>High</c:v>
                </c:pt>
              </c:strCache>
            </c:strRef>
          </c:tx>
          <c:spPr>
            <a:ln w="12700" cap="rnd">
              <a:solidFill>
                <a:srgbClr val="687EBE"/>
              </a:solidFill>
              <a:round/>
            </a:ln>
            <a:effectLst/>
          </c:spPr>
          <c:marker>
            <c:symbol val="none"/>
          </c:marker>
          <c:val>
            <c:numRef>
              <c:f>High_degree_Gene!$B$31:$AZ$31</c:f>
              <c:numCache>
                <c:formatCode>General</c:formatCode>
                <c:ptCount val="51"/>
                <c:pt idx="0">
                  <c:v>1.9390283111992099</c:v>
                </c:pt>
                <c:pt idx="1">
                  <c:v>1.9521907244796799</c:v>
                </c:pt>
                <c:pt idx="2">
                  <c:v>1.96205238864506</c:v>
                </c:pt>
                <c:pt idx="3">
                  <c:v>1.9751533155882799</c:v>
                </c:pt>
                <c:pt idx="4">
                  <c:v>2.0100468976355699</c:v>
                </c:pt>
                <c:pt idx="5">
                  <c:v>2.0443266572278</c:v>
                </c:pt>
                <c:pt idx="6">
                  <c:v>2.0903397077729</c:v>
                </c:pt>
                <c:pt idx="7">
                  <c:v>2.1392472589551201</c:v>
                </c:pt>
                <c:pt idx="8">
                  <c:v>2.1849190863655599</c:v>
                </c:pt>
                <c:pt idx="9">
                  <c:v>2.2433858078720101</c:v>
                </c:pt>
                <c:pt idx="10">
                  <c:v>2.2909499813110501</c:v>
                </c:pt>
                <c:pt idx="11">
                  <c:v>2.34859100311483</c:v>
                </c:pt>
                <c:pt idx="12">
                  <c:v>2.4304606038510501</c:v>
                </c:pt>
                <c:pt idx="13">
                  <c:v>2.51148454495257</c:v>
                </c:pt>
                <c:pt idx="14">
                  <c:v>2.5757564046439199</c:v>
                </c:pt>
                <c:pt idx="15">
                  <c:v>2.5999681608381602</c:v>
                </c:pt>
                <c:pt idx="16">
                  <c:v>2.5566046713860899</c:v>
                </c:pt>
                <c:pt idx="17">
                  <c:v>2.46117763981312</c:v>
                </c:pt>
                <c:pt idx="18">
                  <c:v>2.5847425082826101</c:v>
                </c:pt>
                <c:pt idx="19">
                  <c:v>3.34739624054933</c:v>
                </c:pt>
                <c:pt idx="20">
                  <c:v>6.0530022493274602</c:v>
                </c:pt>
                <c:pt idx="21">
                  <c:v>5.6288399258105599</c:v>
                </c:pt>
                <c:pt idx="22">
                  <c:v>4.8201701159563797</c:v>
                </c:pt>
                <c:pt idx="23">
                  <c:v>4.4564870454480996</c:v>
                </c:pt>
                <c:pt idx="24">
                  <c:v>4.27299110562085</c:v>
                </c:pt>
                <c:pt idx="25">
                  <c:v>4.1624751623955998</c:v>
                </c:pt>
                <c:pt idx="26">
                  <c:v>4.1616538233045404</c:v>
                </c:pt>
                <c:pt idx="27">
                  <c:v>4.2709036257964099</c:v>
                </c:pt>
                <c:pt idx="28">
                  <c:v>4.4904153712303598</c:v>
                </c:pt>
                <c:pt idx="29">
                  <c:v>4.3795580998159496</c:v>
                </c:pt>
                <c:pt idx="30">
                  <c:v>3.883775347586</c:v>
                </c:pt>
                <c:pt idx="31">
                  <c:v>3.7399233032705701</c:v>
                </c:pt>
                <c:pt idx="32">
                  <c:v>3.66901913860965</c:v>
                </c:pt>
                <c:pt idx="33">
                  <c:v>3.6108117121619698</c:v>
                </c:pt>
                <c:pt idx="34">
                  <c:v>3.5748532244089</c:v>
                </c:pt>
                <c:pt idx="35">
                  <c:v>3.5164367747416101</c:v>
                </c:pt>
                <c:pt idx="36">
                  <c:v>3.4308199048563002</c:v>
                </c:pt>
                <c:pt idx="37">
                  <c:v>3.3587492031714601</c:v>
                </c:pt>
                <c:pt idx="38">
                  <c:v>3.2693377931473901</c:v>
                </c:pt>
                <c:pt idx="39">
                  <c:v>3.1843586742177501</c:v>
                </c:pt>
                <c:pt idx="40">
                  <c:v>3.0945941778281201</c:v>
                </c:pt>
                <c:pt idx="41">
                  <c:v>3.0126527043749101</c:v>
                </c:pt>
                <c:pt idx="42">
                  <c:v>2.9420062037377899</c:v>
                </c:pt>
                <c:pt idx="43">
                  <c:v>2.8862348448251498</c:v>
                </c:pt>
                <c:pt idx="44">
                  <c:v>2.8337611275661998</c:v>
                </c:pt>
                <c:pt idx="45">
                  <c:v>2.7860628650715098</c:v>
                </c:pt>
                <c:pt idx="46">
                  <c:v>2.74696462013309</c:v>
                </c:pt>
                <c:pt idx="47">
                  <c:v>2.7149927519467498</c:v>
                </c:pt>
                <c:pt idx="48">
                  <c:v>2.6928807283024199</c:v>
                </c:pt>
                <c:pt idx="49">
                  <c:v>2.6578218241540399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5B-4BEE-BD8E-5C24D2E5B8C1}"/>
            </c:ext>
          </c:extLst>
        </c:ser>
        <c:ser>
          <c:idx val="1"/>
          <c:order val="1"/>
          <c:tx>
            <c:strRef>
              <c:f>High_degree_Gene!$A$32</c:f>
              <c:strCache>
                <c:ptCount val="1"/>
                <c:pt idx="0">
                  <c:v>Low</c:v>
                </c:pt>
              </c:strCache>
            </c:strRef>
          </c:tx>
          <c:spPr>
            <a:ln w="12700" cap="rnd">
              <a:solidFill>
                <a:srgbClr val="98B1D4"/>
              </a:solidFill>
              <a:round/>
            </a:ln>
            <a:effectLst/>
          </c:spPr>
          <c:marker>
            <c:symbol val="none"/>
          </c:marker>
          <c:val>
            <c:numRef>
              <c:f>High_degree_Gene!$B$32:$AZ$32</c:f>
              <c:numCache>
                <c:formatCode>General</c:formatCode>
                <c:ptCount val="51"/>
                <c:pt idx="0">
                  <c:v>1.55066199019231</c:v>
                </c:pt>
                <c:pt idx="1">
                  <c:v>1.5762310939423101</c:v>
                </c:pt>
                <c:pt idx="2">
                  <c:v>1.59654578009615</c:v>
                </c:pt>
                <c:pt idx="3">
                  <c:v>1.61860942778846</c:v>
                </c:pt>
                <c:pt idx="4">
                  <c:v>1.6469320274999999</c:v>
                </c:pt>
                <c:pt idx="5">
                  <c:v>1.67066021201923</c:v>
                </c:pt>
                <c:pt idx="6">
                  <c:v>1.7016442055769301</c:v>
                </c:pt>
                <c:pt idx="7">
                  <c:v>1.7428750615384601</c:v>
                </c:pt>
                <c:pt idx="8">
                  <c:v>1.7763118210577</c:v>
                </c:pt>
                <c:pt idx="9">
                  <c:v>1.81944906711538</c:v>
                </c:pt>
                <c:pt idx="10">
                  <c:v>1.8752440963461501</c:v>
                </c:pt>
                <c:pt idx="11">
                  <c:v>1.9364148506730801</c:v>
                </c:pt>
                <c:pt idx="12">
                  <c:v>2.0110297149999998</c:v>
                </c:pt>
                <c:pt idx="13">
                  <c:v>2.0870558183653798</c:v>
                </c:pt>
                <c:pt idx="14">
                  <c:v>2.1403377952884499</c:v>
                </c:pt>
                <c:pt idx="15">
                  <c:v>2.1763345575961499</c:v>
                </c:pt>
                <c:pt idx="16">
                  <c:v>2.1680070442307602</c:v>
                </c:pt>
                <c:pt idx="17">
                  <c:v>2.14117380884616</c:v>
                </c:pt>
                <c:pt idx="18">
                  <c:v>2.2705900482692298</c:v>
                </c:pt>
                <c:pt idx="19">
                  <c:v>2.8460872630769098</c:v>
                </c:pt>
                <c:pt idx="20">
                  <c:v>4.6556374041346302</c:v>
                </c:pt>
                <c:pt idx="21">
                  <c:v>4.3652205764423204</c:v>
                </c:pt>
                <c:pt idx="22">
                  <c:v>3.7854181883653699</c:v>
                </c:pt>
                <c:pt idx="23">
                  <c:v>3.5227407107692201</c:v>
                </c:pt>
                <c:pt idx="24">
                  <c:v>3.39121553971153</c:v>
                </c:pt>
                <c:pt idx="25">
                  <c:v>3.3200195482692498</c:v>
                </c:pt>
                <c:pt idx="26">
                  <c:v>3.3259316316346101</c:v>
                </c:pt>
                <c:pt idx="27">
                  <c:v>3.38458581528847</c:v>
                </c:pt>
                <c:pt idx="28">
                  <c:v>3.55287130259615</c:v>
                </c:pt>
                <c:pt idx="29">
                  <c:v>3.5102606217307799</c:v>
                </c:pt>
                <c:pt idx="30">
                  <c:v>3.16195276778845</c:v>
                </c:pt>
                <c:pt idx="31">
                  <c:v>3.0354056511538499</c:v>
                </c:pt>
                <c:pt idx="32">
                  <c:v>2.9845181011538502</c:v>
                </c:pt>
                <c:pt idx="33">
                  <c:v>2.9525376404807702</c:v>
                </c:pt>
                <c:pt idx="34">
                  <c:v>2.9135735619230698</c:v>
                </c:pt>
                <c:pt idx="35">
                  <c:v>2.87861904317307</c:v>
                </c:pt>
                <c:pt idx="36">
                  <c:v>2.8174862681730599</c:v>
                </c:pt>
                <c:pt idx="37">
                  <c:v>2.7374031894230799</c:v>
                </c:pt>
                <c:pt idx="38">
                  <c:v>2.6625288878846201</c:v>
                </c:pt>
                <c:pt idx="39">
                  <c:v>2.5857222671153899</c:v>
                </c:pt>
                <c:pt idx="40">
                  <c:v>2.5151298341346102</c:v>
                </c:pt>
                <c:pt idx="41">
                  <c:v>2.4478325648077002</c:v>
                </c:pt>
                <c:pt idx="42">
                  <c:v>2.37676987394231</c:v>
                </c:pt>
                <c:pt idx="43">
                  <c:v>2.3208685239423201</c:v>
                </c:pt>
                <c:pt idx="44">
                  <c:v>2.26662571076923</c:v>
                </c:pt>
                <c:pt idx="45">
                  <c:v>2.2311255098076899</c:v>
                </c:pt>
                <c:pt idx="46">
                  <c:v>2.21412584778846</c:v>
                </c:pt>
                <c:pt idx="47">
                  <c:v>2.1976774572115398</c:v>
                </c:pt>
                <c:pt idx="48">
                  <c:v>2.1831595550961498</c:v>
                </c:pt>
                <c:pt idx="49">
                  <c:v>2.1710818731730699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D5B-4BEE-BD8E-5C24D2E5B8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82379344"/>
        <c:axId val="-282376624"/>
      </c:lineChart>
      <c:catAx>
        <c:axId val="-28237934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82376624"/>
        <c:crosses val="autoZero"/>
        <c:auto val="1"/>
        <c:lblAlgn val="ctr"/>
        <c:lblOffset val="100"/>
        <c:tickMarkSkip val="10"/>
        <c:noMultiLvlLbl val="0"/>
      </c:catAx>
      <c:valAx>
        <c:axId val="-282376624"/>
        <c:scaling>
          <c:orientation val="minMax"/>
          <c:max val="6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82379344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53317901234566"/>
          <c:y val="7.9573934837092727E-2"/>
          <c:w val="0.84486805555555555"/>
          <c:h val="0.86117690058479535"/>
        </c:manualLayout>
      </c:layout>
      <c:lineChart>
        <c:grouping val="standard"/>
        <c:varyColors val="0"/>
        <c:ser>
          <c:idx val="0"/>
          <c:order val="0"/>
          <c:tx>
            <c:strRef>
              <c:f>High_degree_Gene!$A$15</c:f>
              <c:strCache>
                <c:ptCount val="1"/>
                <c:pt idx="0">
                  <c:v>High</c:v>
                </c:pt>
              </c:strCache>
            </c:strRef>
          </c:tx>
          <c:spPr>
            <a:ln w="12700" cap="rnd">
              <a:solidFill>
                <a:srgbClr val="687EBE"/>
              </a:solidFill>
              <a:round/>
            </a:ln>
            <a:effectLst/>
          </c:spPr>
          <c:marker>
            <c:symbol val="none"/>
          </c:marker>
          <c:val>
            <c:numRef>
              <c:f>High_degree_Gene!$B$15:$AZ$15</c:f>
              <c:numCache>
                <c:formatCode>General</c:formatCode>
                <c:ptCount val="51"/>
                <c:pt idx="0">
                  <c:v>0.86547863556562399</c:v>
                </c:pt>
                <c:pt idx="1">
                  <c:v>0.86079648492142102</c:v>
                </c:pt>
                <c:pt idx="2">
                  <c:v>0.85959988418518896</c:v>
                </c:pt>
                <c:pt idx="3">
                  <c:v>0.88132854325357601</c:v>
                </c:pt>
                <c:pt idx="4">
                  <c:v>0.89875683590542199</c:v>
                </c:pt>
                <c:pt idx="5">
                  <c:v>0.91677279980178095</c:v>
                </c:pt>
                <c:pt idx="6">
                  <c:v>0.92362213266317394</c:v>
                </c:pt>
                <c:pt idx="7">
                  <c:v>0.93114042446552403</c:v>
                </c:pt>
                <c:pt idx="8">
                  <c:v>0.94188567407616997</c:v>
                </c:pt>
                <c:pt idx="9">
                  <c:v>0.94659516777573205</c:v>
                </c:pt>
                <c:pt idx="10">
                  <c:v>0.96562940719241197</c:v>
                </c:pt>
                <c:pt idx="11">
                  <c:v>0.98207929845674602</c:v>
                </c:pt>
                <c:pt idx="12">
                  <c:v>1.0138595036103699</c:v>
                </c:pt>
                <c:pt idx="13">
                  <c:v>1.0429346134786901</c:v>
                </c:pt>
                <c:pt idx="14">
                  <c:v>1.06790008169333</c:v>
                </c:pt>
                <c:pt idx="15">
                  <c:v>1.07997734362169</c:v>
                </c:pt>
                <c:pt idx="16">
                  <c:v>1.08864026999859</c:v>
                </c:pt>
                <c:pt idx="17">
                  <c:v>1.1595031125584001</c:v>
                </c:pt>
                <c:pt idx="18">
                  <c:v>1.35780486549625</c:v>
                </c:pt>
                <c:pt idx="19">
                  <c:v>2.2439216842701399</c:v>
                </c:pt>
                <c:pt idx="20">
                  <c:v>5.3407672973240903</c:v>
                </c:pt>
                <c:pt idx="21">
                  <c:v>4.7059438645051603</c:v>
                </c:pt>
                <c:pt idx="22">
                  <c:v>3.6624941816508501</c:v>
                </c:pt>
                <c:pt idx="23">
                  <c:v>3.1145042144980901</c:v>
                </c:pt>
                <c:pt idx="24">
                  <c:v>2.8344885155033301</c:v>
                </c:pt>
                <c:pt idx="25">
                  <c:v>2.6097678412855698</c:v>
                </c:pt>
                <c:pt idx="26">
                  <c:v>2.38757886266459</c:v>
                </c:pt>
                <c:pt idx="27">
                  <c:v>2.13088349044315</c:v>
                </c:pt>
                <c:pt idx="28">
                  <c:v>1.7688243107744499</c:v>
                </c:pt>
                <c:pt idx="29">
                  <c:v>1.25735256930482</c:v>
                </c:pt>
                <c:pt idx="30">
                  <c:v>0.89628809231204698</c:v>
                </c:pt>
                <c:pt idx="31">
                  <c:v>0.80021834248902701</c:v>
                </c:pt>
                <c:pt idx="32">
                  <c:v>0.80852531303978303</c:v>
                </c:pt>
                <c:pt idx="33">
                  <c:v>0.85454123601869303</c:v>
                </c:pt>
                <c:pt idx="34">
                  <c:v>0.91298718193402195</c:v>
                </c:pt>
                <c:pt idx="35">
                  <c:v>0.96375984737363896</c:v>
                </c:pt>
                <c:pt idx="36">
                  <c:v>1.02113894605691</c:v>
                </c:pt>
                <c:pt idx="37">
                  <c:v>1.06617143522583</c:v>
                </c:pt>
                <c:pt idx="38">
                  <c:v>1.1083965162112399</c:v>
                </c:pt>
                <c:pt idx="39">
                  <c:v>1.1203725753928899</c:v>
                </c:pt>
                <c:pt idx="40">
                  <c:v>1.1351003623106299</c:v>
                </c:pt>
                <c:pt idx="41">
                  <c:v>1.1509703885034701</c:v>
                </c:pt>
                <c:pt idx="42">
                  <c:v>1.1483391544669399</c:v>
                </c:pt>
                <c:pt idx="43">
                  <c:v>1.14694604502336</c:v>
                </c:pt>
                <c:pt idx="44">
                  <c:v>1.1192385004955401</c:v>
                </c:pt>
                <c:pt idx="45">
                  <c:v>1.1302502123743501</c:v>
                </c:pt>
                <c:pt idx="46">
                  <c:v>1.14152251635282</c:v>
                </c:pt>
                <c:pt idx="47">
                  <c:v>1.1547161619708399</c:v>
                </c:pt>
                <c:pt idx="48">
                  <c:v>1.1634611482373001</c:v>
                </c:pt>
                <c:pt idx="49">
                  <c:v>1.1840165916749299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203-4AAD-9638-3B6FAE47EEA5}"/>
            </c:ext>
          </c:extLst>
        </c:ser>
        <c:ser>
          <c:idx val="1"/>
          <c:order val="1"/>
          <c:tx>
            <c:strRef>
              <c:f>High_degree_Gene!$A$16</c:f>
              <c:strCache>
                <c:ptCount val="1"/>
                <c:pt idx="0">
                  <c:v>Low</c:v>
                </c:pt>
              </c:strCache>
            </c:strRef>
          </c:tx>
          <c:spPr>
            <a:ln w="12700" cap="rnd">
              <a:solidFill>
                <a:srgbClr val="98B1D4"/>
              </a:solidFill>
              <a:round/>
            </a:ln>
            <a:effectLst/>
          </c:spPr>
          <c:marker>
            <c:symbol val="none"/>
          </c:marker>
          <c:val>
            <c:numRef>
              <c:f>High_degree_Gene!$B$16:$AZ$16</c:f>
              <c:numCache>
                <c:formatCode>General</c:formatCode>
                <c:ptCount val="51"/>
                <c:pt idx="0">
                  <c:v>0.82937480182692103</c:v>
                </c:pt>
                <c:pt idx="1">
                  <c:v>0.84202945250000105</c:v>
                </c:pt>
                <c:pt idx="2">
                  <c:v>0.85862431663461303</c:v>
                </c:pt>
                <c:pt idx="3">
                  <c:v>0.86842715326923003</c:v>
                </c:pt>
                <c:pt idx="4">
                  <c:v>0.88637063653846104</c:v>
                </c:pt>
                <c:pt idx="5">
                  <c:v>0.88768408788461795</c:v>
                </c:pt>
                <c:pt idx="6">
                  <c:v>0.90168874865384196</c:v>
                </c:pt>
                <c:pt idx="7">
                  <c:v>0.91631286836538495</c:v>
                </c:pt>
                <c:pt idx="8">
                  <c:v>0.92370914740384402</c:v>
                </c:pt>
                <c:pt idx="9">
                  <c:v>0.93620689096154097</c:v>
                </c:pt>
                <c:pt idx="10">
                  <c:v>0.956642859519233</c:v>
                </c:pt>
                <c:pt idx="11">
                  <c:v>0.97954143894230605</c:v>
                </c:pt>
                <c:pt idx="12">
                  <c:v>0.99754932980769195</c:v>
                </c:pt>
                <c:pt idx="13">
                  <c:v>1.01921386644231</c:v>
                </c:pt>
                <c:pt idx="14">
                  <c:v>1.0310425035577</c:v>
                </c:pt>
                <c:pt idx="15">
                  <c:v>1.0474606444230801</c:v>
                </c:pt>
                <c:pt idx="16">
                  <c:v>1.0768309338461499</c:v>
                </c:pt>
                <c:pt idx="17">
                  <c:v>1.1738707500000001</c:v>
                </c:pt>
                <c:pt idx="18">
                  <c:v>1.4798979551922999</c:v>
                </c:pt>
                <c:pt idx="19">
                  <c:v>2.3717044006730701</c:v>
                </c:pt>
                <c:pt idx="20">
                  <c:v>4.9357859107692201</c:v>
                </c:pt>
                <c:pt idx="21">
                  <c:v>4.61362340182691</c:v>
                </c:pt>
                <c:pt idx="22">
                  <c:v>3.8163437941346201</c:v>
                </c:pt>
                <c:pt idx="23">
                  <c:v>3.35513601336539</c:v>
                </c:pt>
                <c:pt idx="24">
                  <c:v>3.06467744759617</c:v>
                </c:pt>
                <c:pt idx="25">
                  <c:v>2.9019870234615399</c:v>
                </c:pt>
                <c:pt idx="26">
                  <c:v>2.7291194094230802</c:v>
                </c:pt>
                <c:pt idx="27">
                  <c:v>2.45193942788462</c:v>
                </c:pt>
                <c:pt idx="28">
                  <c:v>2.0082173235576799</c:v>
                </c:pt>
                <c:pt idx="29">
                  <c:v>1.4142911861538501</c:v>
                </c:pt>
                <c:pt idx="30">
                  <c:v>0.97956887471153897</c:v>
                </c:pt>
                <c:pt idx="31">
                  <c:v>0.84632280394230697</c:v>
                </c:pt>
                <c:pt idx="32">
                  <c:v>0.85911556903845898</c:v>
                </c:pt>
                <c:pt idx="33">
                  <c:v>0.91298532701923096</c:v>
                </c:pt>
                <c:pt idx="34">
                  <c:v>0.95572967913461104</c:v>
                </c:pt>
                <c:pt idx="35">
                  <c:v>0.99241003375000303</c:v>
                </c:pt>
                <c:pt idx="36">
                  <c:v>1.0195990296153901</c:v>
                </c:pt>
                <c:pt idx="37">
                  <c:v>1.04269518971154</c:v>
                </c:pt>
                <c:pt idx="38">
                  <c:v>1.05749954240385</c:v>
                </c:pt>
                <c:pt idx="39">
                  <c:v>1.0576263424038499</c:v>
                </c:pt>
                <c:pt idx="40">
                  <c:v>1.0690274132692399</c:v>
                </c:pt>
                <c:pt idx="41">
                  <c:v>1.0660986621153901</c:v>
                </c:pt>
                <c:pt idx="42">
                  <c:v>1.06892671057692</c:v>
                </c:pt>
                <c:pt idx="43">
                  <c:v>1.06347974326923</c:v>
                </c:pt>
                <c:pt idx="44">
                  <c:v>1.0543819225000099</c:v>
                </c:pt>
                <c:pt idx="45">
                  <c:v>1.05471744048077</c:v>
                </c:pt>
                <c:pt idx="46">
                  <c:v>1.0626010025961501</c:v>
                </c:pt>
                <c:pt idx="47">
                  <c:v>1.0823326347115401</c:v>
                </c:pt>
                <c:pt idx="48">
                  <c:v>1.0780327348076899</c:v>
                </c:pt>
                <c:pt idx="49">
                  <c:v>1.0763851372115401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203-4AAD-9638-3B6FAE47EE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82389136"/>
        <c:axId val="-282385328"/>
      </c:lineChart>
      <c:catAx>
        <c:axId val="-282389136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82385328"/>
        <c:crosses val="autoZero"/>
        <c:auto val="1"/>
        <c:lblAlgn val="ctr"/>
        <c:lblOffset val="100"/>
        <c:tickMarkSkip val="10"/>
        <c:noMultiLvlLbl val="0"/>
      </c:catAx>
      <c:valAx>
        <c:axId val="-2823853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-282389136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D649D-FE93-4535-A10E-9C045C12BFDB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B1A3A-0431-4C3A-9013-5F7A8333E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064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2DC41-1101-4EDB-AEAC-D60A5304906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945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2DC41-1101-4EDB-AEAC-D60A5304906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853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B1A3A-0431-4C3A-9013-5F7A8333E65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23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931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984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911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755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58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855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032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855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547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95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79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45B0C-AB5B-4AEE-9BF5-33961DF628E0}" type="datetimeFigureOut">
              <a:rPr lang="zh-CN" altLang="en-US" smtClean="0"/>
              <a:t>2022/1/7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9B414-95A3-4A87-AA27-8DC9678894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31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6.xml"/><Relationship Id="rId13" Type="http://schemas.openxmlformats.org/officeDocument/2006/relationships/image" Target="../media/image12.emf"/><Relationship Id="rId3" Type="http://schemas.openxmlformats.org/officeDocument/2006/relationships/chart" Target="../charts/chart11.xml"/><Relationship Id="rId7" Type="http://schemas.openxmlformats.org/officeDocument/2006/relationships/chart" Target="../charts/chart15.xml"/><Relationship Id="rId12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4.xml"/><Relationship Id="rId11" Type="http://schemas.openxmlformats.org/officeDocument/2006/relationships/image" Target="../media/image10.png"/><Relationship Id="rId5" Type="http://schemas.openxmlformats.org/officeDocument/2006/relationships/chart" Target="../charts/chart13.xml"/><Relationship Id="rId10" Type="http://schemas.openxmlformats.org/officeDocument/2006/relationships/image" Target="../media/image9.png"/><Relationship Id="rId4" Type="http://schemas.openxmlformats.org/officeDocument/2006/relationships/chart" Target="../charts/chart12.xml"/><Relationship Id="rId9" Type="http://schemas.openxmlformats.org/officeDocument/2006/relationships/chart" Target="../charts/chart17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emf"/><Relationship Id="rId18" Type="http://schemas.openxmlformats.org/officeDocument/2006/relationships/image" Target="../media/image28.emf"/><Relationship Id="rId26" Type="http://schemas.openxmlformats.org/officeDocument/2006/relationships/image" Target="../media/image36.emf"/><Relationship Id="rId39" Type="http://schemas.openxmlformats.org/officeDocument/2006/relationships/image" Target="../media/image49.emf"/><Relationship Id="rId21" Type="http://schemas.openxmlformats.org/officeDocument/2006/relationships/image" Target="../media/image31.emf"/><Relationship Id="rId34" Type="http://schemas.openxmlformats.org/officeDocument/2006/relationships/image" Target="../media/image44.emf"/><Relationship Id="rId42" Type="http://schemas.openxmlformats.org/officeDocument/2006/relationships/image" Target="../media/image52.emf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6.emf"/><Relationship Id="rId29" Type="http://schemas.openxmlformats.org/officeDocument/2006/relationships/image" Target="../media/image3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11" Type="http://schemas.openxmlformats.org/officeDocument/2006/relationships/image" Target="../media/image21.emf"/><Relationship Id="rId24" Type="http://schemas.openxmlformats.org/officeDocument/2006/relationships/image" Target="../media/image34.emf"/><Relationship Id="rId32" Type="http://schemas.openxmlformats.org/officeDocument/2006/relationships/image" Target="../media/image42.emf"/><Relationship Id="rId37" Type="http://schemas.openxmlformats.org/officeDocument/2006/relationships/image" Target="../media/image47.emf"/><Relationship Id="rId40" Type="http://schemas.openxmlformats.org/officeDocument/2006/relationships/image" Target="../media/image50.emf"/><Relationship Id="rId45" Type="http://schemas.openxmlformats.org/officeDocument/2006/relationships/image" Target="../media/image55.emf"/><Relationship Id="rId5" Type="http://schemas.openxmlformats.org/officeDocument/2006/relationships/image" Target="../media/image15.emf"/><Relationship Id="rId15" Type="http://schemas.openxmlformats.org/officeDocument/2006/relationships/image" Target="../media/image25.emf"/><Relationship Id="rId23" Type="http://schemas.openxmlformats.org/officeDocument/2006/relationships/image" Target="../media/image33.emf"/><Relationship Id="rId28" Type="http://schemas.openxmlformats.org/officeDocument/2006/relationships/image" Target="../media/image38.emf"/><Relationship Id="rId36" Type="http://schemas.openxmlformats.org/officeDocument/2006/relationships/image" Target="../media/image46.emf"/><Relationship Id="rId10" Type="http://schemas.openxmlformats.org/officeDocument/2006/relationships/image" Target="../media/image20.emf"/><Relationship Id="rId19" Type="http://schemas.openxmlformats.org/officeDocument/2006/relationships/image" Target="../media/image29.emf"/><Relationship Id="rId31" Type="http://schemas.openxmlformats.org/officeDocument/2006/relationships/image" Target="../media/image41.emf"/><Relationship Id="rId44" Type="http://schemas.openxmlformats.org/officeDocument/2006/relationships/image" Target="../media/image54.emf"/><Relationship Id="rId4" Type="http://schemas.openxmlformats.org/officeDocument/2006/relationships/image" Target="../media/image14.emf"/><Relationship Id="rId9" Type="http://schemas.openxmlformats.org/officeDocument/2006/relationships/image" Target="../media/image19.emf"/><Relationship Id="rId14" Type="http://schemas.openxmlformats.org/officeDocument/2006/relationships/image" Target="../media/image24.emf"/><Relationship Id="rId22" Type="http://schemas.openxmlformats.org/officeDocument/2006/relationships/image" Target="../media/image32.emf"/><Relationship Id="rId27" Type="http://schemas.openxmlformats.org/officeDocument/2006/relationships/image" Target="../media/image37.emf"/><Relationship Id="rId30" Type="http://schemas.openxmlformats.org/officeDocument/2006/relationships/image" Target="../media/image40.emf"/><Relationship Id="rId35" Type="http://schemas.openxmlformats.org/officeDocument/2006/relationships/image" Target="../media/image45.emf"/><Relationship Id="rId43" Type="http://schemas.openxmlformats.org/officeDocument/2006/relationships/image" Target="../media/image53.emf"/><Relationship Id="rId8" Type="http://schemas.openxmlformats.org/officeDocument/2006/relationships/image" Target="../media/image18.emf"/><Relationship Id="rId3" Type="http://schemas.openxmlformats.org/officeDocument/2006/relationships/image" Target="../media/image13.png"/><Relationship Id="rId12" Type="http://schemas.openxmlformats.org/officeDocument/2006/relationships/image" Target="../media/image22.emf"/><Relationship Id="rId17" Type="http://schemas.openxmlformats.org/officeDocument/2006/relationships/image" Target="../media/image27.emf"/><Relationship Id="rId25" Type="http://schemas.openxmlformats.org/officeDocument/2006/relationships/image" Target="../media/image35.emf"/><Relationship Id="rId33" Type="http://schemas.openxmlformats.org/officeDocument/2006/relationships/image" Target="../media/image43.emf"/><Relationship Id="rId38" Type="http://schemas.openxmlformats.org/officeDocument/2006/relationships/image" Target="../media/image48.emf"/><Relationship Id="rId46" Type="http://schemas.openxmlformats.org/officeDocument/2006/relationships/image" Target="../media/image56.emf"/><Relationship Id="rId20" Type="http://schemas.openxmlformats.org/officeDocument/2006/relationships/image" Target="../media/image30.emf"/><Relationship Id="rId41" Type="http://schemas.openxmlformats.org/officeDocument/2006/relationships/image" Target="../media/image5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648000" y="3564000"/>
            <a:ext cx="1490768" cy="1008000"/>
            <a:chOff x="509760" y="766119"/>
            <a:chExt cx="1596429" cy="1079444"/>
          </a:xfrm>
        </p:grpSpPr>
        <p:sp>
          <p:nvSpPr>
            <p:cNvPr id="3" name="椭圆 2"/>
            <p:cNvSpPr/>
            <p:nvPr/>
          </p:nvSpPr>
          <p:spPr>
            <a:xfrm>
              <a:off x="679622" y="766119"/>
              <a:ext cx="900000" cy="900000"/>
            </a:xfrm>
            <a:prstGeom prst="ellipse">
              <a:avLst/>
            </a:prstGeom>
            <a:noFill/>
            <a:ln w="158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042086" y="766119"/>
              <a:ext cx="900000" cy="900000"/>
            </a:xfrm>
            <a:prstGeom prst="ellipse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65246" y="1129553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141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,</a:t>
              </a:r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941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09760" y="1128889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110,875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04000" y="1128889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91,176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772979" y="1630119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Rep1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357532" y="1630119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3207493" y="1407716"/>
            <a:ext cx="71686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i="1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US" altLang="zh-CN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aestivum</a:t>
            </a:r>
            <a:endParaRPr lang="zh-CN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组合 63"/>
          <p:cNvGrpSpPr>
            <a:grpSpLocks noChangeAspect="1"/>
          </p:cNvGrpSpPr>
          <p:nvPr/>
        </p:nvGrpSpPr>
        <p:grpSpPr>
          <a:xfrm>
            <a:off x="673870" y="1625681"/>
            <a:ext cx="1512000" cy="1287545"/>
            <a:chOff x="1572837" y="1251970"/>
            <a:chExt cx="1648103" cy="1403444"/>
          </a:xfrm>
        </p:grpSpPr>
        <p:sp>
          <p:nvSpPr>
            <p:cNvPr id="10" name="椭圆 9"/>
            <p:cNvSpPr/>
            <p:nvPr/>
          </p:nvSpPr>
          <p:spPr>
            <a:xfrm>
              <a:off x="1648638" y="1446549"/>
              <a:ext cx="1044000" cy="1044000"/>
            </a:xfrm>
            <a:prstGeom prst="ellipse">
              <a:avLst/>
            </a:prstGeom>
            <a:noFill/>
            <a:ln w="158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2172466" y="1546441"/>
              <a:ext cx="900000" cy="900000"/>
            </a:xfrm>
            <a:prstGeom prst="ellipse">
              <a:avLst/>
            </a:prstGeom>
            <a:noFill/>
            <a:ln w="1587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841887" y="2439970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Rep1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449492" y="2439970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081261" y="1929830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240,899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518751" y="1928770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193,139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572837" y="1928550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386,199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892381" y="1251970"/>
              <a:ext cx="10725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OCEAN-C peaks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556730" y="3103407"/>
            <a:ext cx="10725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OCEAN-C loops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2160000" y="1854786"/>
            <a:ext cx="1512000" cy="1008841"/>
            <a:chOff x="488372" y="766119"/>
            <a:chExt cx="1617817" cy="1079444"/>
          </a:xfrm>
        </p:grpSpPr>
        <p:sp>
          <p:nvSpPr>
            <p:cNvPr id="21" name="椭圆 20"/>
            <p:cNvSpPr/>
            <p:nvPr/>
          </p:nvSpPr>
          <p:spPr>
            <a:xfrm>
              <a:off x="679622" y="766119"/>
              <a:ext cx="900000" cy="900000"/>
            </a:xfrm>
            <a:prstGeom prst="ellipse">
              <a:avLst/>
            </a:prstGeom>
            <a:noFill/>
            <a:ln w="158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036653" y="766119"/>
              <a:ext cx="900000" cy="900000"/>
            </a:xfrm>
            <a:prstGeom prst="ellipse">
              <a:avLst/>
            </a:prstGeom>
            <a:noFill/>
            <a:ln w="158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65246" y="1129553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252,801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88372" y="1128889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54,414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04000" y="1128889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43,164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826449" y="1630119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Rep1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357532" y="1630119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493776" y="1638785"/>
            <a:ext cx="936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H3K14ac peaks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组合 28"/>
          <p:cNvGrpSpPr>
            <a:grpSpLocks noChangeAspect="1"/>
          </p:cNvGrpSpPr>
          <p:nvPr/>
        </p:nvGrpSpPr>
        <p:grpSpPr>
          <a:xfrm>
            <a:off x="3600000" y="1849619"/>
            <a:ext cx="1485775" cy="1008000"/>
            <a:chOff x="557883" y="766119"/>
            <a:chExt cx="1591082" cy="1079444"/>
          </a:xfrm>
        </p:grpSpPr>
        <p:sp>
          <p:nvSpPr>
            <p:cNvPr id="30" name="椭圆 29"/>
            <p:cNvSpPr/>
            <p:nvPr/>
          </p:nvSpPr>
          <p:spPr>
            <a:xfrm>
              <a:off x="765174" y="766119"/>
              <a:ext cx="900000" cy="900000"/>
            </a:xfrm>
            <a:prstGeom prst="ellipse">
              <a:avLst/>
            </a:prstGeom>
            <a:noFill/>
            <a:ln w="15875">
              <a:solidFill>
                <a:srgbClr val="A27E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042086" y="766119"/>
              <a:ext cx="900000" cy="900000"/>
            </a:xfrm>
            <a:prstGeom prst="ellipse">
              <a:avLst/>
            </a:prstGeom>
            <a:noFill/>
            <a:ln w="15875">
              <a:solidFill>
                <a:srgbClr val="9D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002675" y="1129553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75,209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57883" y="1128889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4,058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446776" y="1128889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7,518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901315" y="1630119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Rep1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357532" y="1630119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915267" y="1659449"/>
            <a:ext cx="936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H3K27ac peaks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组合 37"/>
          <p:cNvGrpSpPr>
            <a:grpSpLocks noChangeAspect="1"/>
          </p:cNvGrpSpPr>
          <p:nvPr/>
        </p:nvGrpSpPr>
        <p:grpSpPr>
          <a:xfrm>
            <a:off x="4987681" y="1763999"/>
            <a:ext cx="1516488" cy="1074652"/>
            <a:chOff x="551524" y="694743"/>
            <a:chExt cx="1623972" cy="1150820"/>
          </a:xfrm>
        </p:grpSpPr>
        <p:sp>
          <p:nvSpPr>
            <p:cNvPr id="39" name="椭圆 38"/>
            <p:cNvSpPr/>
            <p:nvPr/>
          </p:nvSpPr>
          <p:spPr>
            <a:xfrm>
              <a:off x="684654" y="694743"/>
              <a:ext cx="1002341" cy="1002343"/>
            </a:xfrm>
            <a:prstGeom prst="ellipse">
              <a:avLst/>
            </a:prstGeom>
            <a:noFill/>
            <a:ln w="15875">
              <a:solidFill>
                <a:srgbClr val="B5BD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63718" y="766119"/>
              <a:ext cx="900000" cy="900000"/>
            </a:xfrm>
            <a:prstGeom prst="ellipse">
              <a:avLst/>
            </a:prstGeom>
            <a:noFill/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02675" y="1129553"/>
              <a:ext cx="702189" cy="23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94,305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51524" y="1128889"/>
              <a:ext cx="702189" cy="23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61,357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473307" y="1128889"/>
              <a:ext cx="702189" cy="230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6,697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901315" y="1630119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Rep1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357532" y="1630119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5276290" y="1614651"/>
            <a:ext cx="936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ATAC peaks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674888" y="3348000"/>
            <a:ext cx="59663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i="1" dirty="0">
                <a:latin typeface="Arial" panose="020B0604020202020204" pitchFamily="34" charset="0"/>
                <a:cs typeface="Arial" panose="020B0604020202020204" pitchFamily="34" charset="0"/>
              </a:rPr>
              <a:t>T. durum</a:t>
            </a:r>
            <a:endParaRPr lang="zh-CN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993455" y="3348000"/>
            <a:ext cx="7184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Ae</a:t>
            </a:r>
            <a:r>
              <a:rPr lang="en-US" altLang="zh-CN" sz="8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tauschii</a:t>
            </a:r>
            <a:endParaRPr lang="zh-CN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组合 64"/>
          <p:cNvGrpSpPr>
            <a:grpSpLocks noChangeAspect="1"/>
          </p:cNvGrpSpPr>
          <p:nvPr/>
        </p:nvGrpSpPr>
        <p:grpSpPr>
          <a:xfrm>
            <a:off x="2160000" y="3564000"/>
            <a:ext cx="1531358" cy="1008000"/>
            <a:chOff x="2174020" y="3165523"/>
            <a:chExt cx="1638141" cy="1078289"/>
          </a:xfrm>
        </p:grpSpPr>
        <p:sp>
          <p:nvSpPr>
            <p:cNvPr id="48" name="椭圆 47"/>
            <p:cNvSpPr/>
            <p:nvPr/>
          </p:nvSpPr>
          <p:spPr>
            <a:xfrm>
              <a:off x="2361012" y="3165523"/>
              <a:ext cx="900000" cy="900000"/>
            </a:xfrm>
            <a:prstGeom prst="ellipse">
              <a:avLst/>
            </a:prstGeom>
            <a:noFill/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723476" y="3165523"/>
              <a:ext cx="900000" cy="900000"/>
            </a:xfrm>
            <a:prstGeom prst="ellipse">
              <a:avLst/>
            </a:prstGeom>
            <a:noFill/>
            <a:ln w="158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629222" y="3537921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60,796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174020" y="3537257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44,758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109972" y="3537257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41,407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2462053" y="4028368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Rep1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3046606" y="4028368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>
            <a:grpSpLocks noChangeAspect="1"/>
          </p:cNvGrpSpPr>
          <p:nvPr/>
        </p:nvGrpSpPr>
        <p:grpSpPr>
          <a:xfrm>
            <a:off x="3600000" y="3564000"/>
            <a:ext cx="1461830" cy="1008000"/>
            <a:chOff x="3952960" y="3156559"/>
            <a:chExt cx="1576765" cy="1087253"/>
          </a:xfrm>
        </p:grpSpPr>
        <p:sp>
          <p:nvSpPr>
            <p:cNvPr id="50" name="椭圆 49"/>
            <p:cNvSpPr/>
            <p:nvPr/>
          </p:nvSpPr>
          <p:spPr>
            <a:xfrm>
              <a:off x="4104000" y="3156559"/>
              <a:ext cx="900000" cy="900000"/>
            </a:xfrm>
            <a:prstGeom prst="ellipse">
              <a:avLst/>
            </a:prstGeom>
            <a:noFill/>
            <a:ln w="15875">
              <a:solidFill>
                <a:srgbClr val="B478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4466464" y="3156559"/>
              <a:ext cx="900000" cy="900000"/>
            </a:xfrm>
            <a:prstGeom prst="ellipse">
              <a:avLst/>
            </a:prstGeom>
            <a:noFill/>
            <a:ln w="15875">
              <a:solidFill>
                <a:srgbClr val="7349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375551" y="3537921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78,653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952960" y="3537257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50,387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827536" y="3538768"/>
              <a:ext cx="7021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48,144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4214005" y="4028368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Rep1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4798558" y="4028368"/>
              <a:ext cx="43152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Rep2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540000" y="1356926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40000" y="3059952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037661" y="3348000"/>
            <a:ext cx="71686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i="1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US" altLang="zh-CN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aestivum</a:t>
            </a:r>
            <a:endParaRPr lang="zh-CN" alt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874847" y="5502361"/>
            <a:ext cx="54553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S1.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Reproducibility analysis between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two biological replicates. </a:t>
            </a:r>
          </a:p>
          <a:p>
            <a:pPr algn="just">
              <a:lnSpc>
                <a:spcPct val="15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Venn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diagram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showing the overlapped peaks of OCEAN-C, </a:t>
            </a:r>
            <a:r>
              <a:rPr lang="en-US" altLang="zh-CN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ChIP-seq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and ATAC-</a:t>
            </a:r>
            <a:r>
              <a:rPr lang="en-US" altLang="zh-CN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data between two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biological replicates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Venn diagram showing the overlapped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intrachromosomal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loops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US" altLang="zh-CN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aestivum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T.durum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1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Ae.tauschii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between two biological replicates. </a:t>
            </a:r>
            <a:endParaRPr lang="zh-CN" alt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522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665352" y="263247"/>
            <a:ext cx="5788083" cy="5535825"/>
            <a:chOff x="1095031" y="668303"/>
            <a:chExt cx="4898224" cy="4684748"/>
          </a:xfrm>
        </p:grpSpPr>
        <p:sp>
          <p:nvSpPr>
            <p:cNvPr id="23" name="文本框 22"/>
            <p:cNvSpPr txBox="1"/>
            <p:nvPr/>
          </p:nvSpPr>
          <p:spPr>
            <a:xfrm>
              <a:off x="1403489" y="786088"/>
              <a:ext cx="4589766" cy="18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1        2       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     </a:t>
              </a:r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4       5       6      7       1       2        3        4     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       </a:t>
              </a:r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6      7      1     2      3     4    5      6     7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/>
            <a:srcRect l="-166" t="-240" r="-166" b="-240"/>
            <a:stretch/>
          </p:blipFill>
          <p:spPr>
            <a:xfrm>
              <a:off x="1429259" y="957310"/>
              <a:ext cx="4258814" cy="4258875"/>
            </a:xfrm>
            <a:prstGeom prst="rect">
              <a:avLst/>
            </a:prstGeom>
          </p:spPr>
        </p:pic>
        <p:cxnSp>
          <p:nvCxnSpPr>
            <p:cNvPr id="4" name="直接连接符 3"/>
            <p:cNvCxnSpPr/>
            <p:nvPr/>
          </p:nvCxnSpPr>
          <p:spPr>
            <a:xfrm>
              <a:off x="1399035" y="967628"/>
              <a:ext cx="0" cy="14318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404484" y="2452543"/>
              <a:ext cx="0" cy="15232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1404484" y="4026190"/>
              <a:ext cx="0" cy="11576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1095031" y="1563326"/>
              <a:ext cx="117987" cy="20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09779" y="2874328"/>
              <a:ext cx="117987" cy="20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10528" y="4420860"/>
              <a:ext cx="117987" cy="20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rot="5400000">
              <a:off x="2156284" y="209649"/>
              <a:ext cx="0" cy="145405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>
              <a:off x="3698411" y="162964"/>
              <a:ext cx="0" cy="154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5400000">
              <a:off x="5092374" y="342115"/>
              <a:ext cx="0" cy="118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2084321" y="688937"/>
              <a:ext cx="117987" cy="20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600000" y="688938"/>
              <a:ext cx="147484" cy="20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974387" y="668303"/>
              <a:ext cx="117987" cy="208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179328" y="762251"/>
              <a:ext cx="3978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Chr</a:t>
              </a:r>
              <a:endParaRPr lang="en-US" altLang="zh-CN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27766" y="899201"/>
              <a:ext cx="307777" cy="445385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altLang="zh-CN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  <a:p>
              <a:pPr>
                <a:lnSpc>
                  <a:spcPct val="21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  <a:p>
              <a:pPr>
                <a:lnSpc>
                  <a:spcPct val="17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  <a:p>
              <a:pPr>
                <a:lnSpc>
                  <a:spcPct val="17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  <a:p>
              <a:pPr>
                <a:lnSpc>
                  <a:spcPct val="17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  <a:p>
              <a:pPr>
                <a:lnSpc>
                  <a:spcPct val="17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  <a:p>
              <a:pPr>
                <a:lnSpc>
                  <a:spcPct val="17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  <a:p>
              <a:pPr>
                <a:lnSpc>
                  <a:spcPct val="17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  <a:p>
              <a:pPr>
                <a:lnSpc>
                  <a:spcPct val="170000"/>
                </a:lnSpc>
              </a:pP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260444" y="7764183"/>
            <a:ext cx="447755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S2.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OCEAN-C contact matrix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loops of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CN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hexaploid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wheat. a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OCEAN-C contact matrix of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hexaploid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wheat.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b, c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Overlap of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peaks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(b) and loops (c) between OCEAN-C and </a:t>
            </a:r>
            <a:r>
              <a:rPr lang="en-US" altLang="zh-CN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HiChIP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data (</a:t>
            </a:r>
            <a:r>
              <a:rPr lang="en-US" altLang="zh-CN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Concia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et al. 2020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184006" y="6010430"/>
            <a:ext cx="1945903" cy="1391119"/>
            <a:chOff x="1184006" y="5507456"/>
            <a:chExt cx="1945903" cy="1391119"/>
          </a:xfrm>
        </p:grpSpPr>
        <p:sp>
          <p:nvSpPr>
            <p:cNvPr id="27" name="椭圆 26"/>
            <p:cNvSpPr/>
            <p:nvPr/>
          </p:nvSpPr>
          <p:spPr>
            <a:xfrm>
              <a:off x="1184006" y="5746575"/>
              <a:ext cx="1152000" cy="1152000"/>
            </a:xfrm>
            <a:prstGeom prst="ellipse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649352" y="5558268"/>
              <a:ext cx="504000" cy="504000"/>
            </a:xfrm>
            <a:prstGeom prst="ellipse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648496" y="5804498"/>
              <a:ext cx="5984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65,725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85876" y="5577332"/>
              <a:ext cx="59847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66,034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266254" y="6176513"/>
              <a:ext cx="8051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OCEAN-C peaks 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82764" y="6499031"/>
              <a:ext cx="63734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810,477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058201" y="5507456"/>
              <a:ext cx="10717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RNA </a:t>
              </a:r>
              <a:r>
                <a:rPr lang="en-US" altLang="zh-CN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PolII</a:t>
              </a:r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peaks </a:t>
              </a:r>
            </a:p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(Concia et al. 2020)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855161" y="6199220"/>
            <a:ext cx="2181230" cy="1152000"/>
            <a:chOff x="3855161" y="6497665"/>
            <a:chExt cx="2181230" cy="1152000"/>
          </a:xfrm>
        </p:grpSpPr>
        <p:sp>
          <p:nvSpPr>
            <p:cNvPr id="46" name="椭圆 45"/>
            <p:cNvSpPr/>
            <p:nvPr/>
          </p:nvSpPr>
          <p:spPr>
            <a:xfrm>
              <a:off x="3870987" y="6497665"/>
              <a:ext cx="1152000" cy="1152000"/>
            </a:xfrm>
            <a:prstGeom prst="ellipse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4711816" y="6770192"/>
              <a:ext cx="360000" cy="360000"/>
            </a:xfrm>
            <a:prstGeom prst="ellipse">
              <a:avLst/>
            </a:prstGeom>
            <a:noFill/>
            <a:ln w="158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648817" y="6858996"/>
              <a:ext cx="537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6,859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4972683" y="6734994"/>
              <a:ext cx="10637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HiChIP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loops</a:t>
              </a:r>
            </a:p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Concia et al. 2020</a:t>
              </a:r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855161" y="6892487"/>
              <a:ext cx="8051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OCEAN-C loops </a:t>
              </a: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3993518" y="6928101"/>
            <a:ext cx="6564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348,253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7855" y="197481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48000" y="5940000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636000" y="5940000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V="1">
            <a:off x="5004000" y="6348984"/>
            <a:ext cx="0" cy="256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4871677" y="6186221"/>
            <a:ext cx="461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2,472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201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图表 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2795795"/>
              </p:ext>
            </p:extLst>
          </p:nvPr>
        </p:nvGraphicFramePr>
        <p:xfrm>
          <a:off x="2904560" y="4231737"/>
          <a:ext cx="12780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1323738" y="864000"/>
            <a:ext cx="7008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H3K9ac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91502" y="864000"/>
            <a:ext cx="8073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H3K14ac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56922" y="864000"/>
            <a:ext cx="78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H3K27ac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70067" y="864000"/>
            <a:ext cx="647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H3K4me3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472231" y="789518"/>
            <a:ext cx="108000" cy="0"/>
          </a:xfrm>
          <a:prstGeom prst="line">
            <a:avLst/>
          </a:prstGeom>
          <a:ln w="12700">
            <a:solidFill>
              <a:srgbClr val="687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146714" y="781648"/>
            <a:ext cx="108000" cy="0"/>
          </a:xfrm>
          <a:prstGeom prst="line">
            <a:avLst/>
          </a:prstGeom>
          <a:ln w="12700">
            <a:solidFill>
              <a:srgbClr val="98B1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600088" y="2524443"/>
            <a:ext cx="108000" cy="0"/>
          </a:xfrm>
          <a:prstGeom prst="line">
            <a:avLst/>
          </a:prstGeom>
          <a:ln w="12700">
            <a:solidFill>
              <a:srgbClr val="80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317688" y="2513013"/>
            <a:ext cx="108000" cy="0"/>
          </a:xfrm>
          <a:prstGeom prst="line">
            <a:avLst/>
          </a:prstGeom>
          <a:ln w="12700">
            <a:solidFill>
              <a:srgbClr val="A27E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2858867" y="720067"/>
            <a:ext cx="1054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861619" y="2296496"/>
            <a:ext cx="1054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Enhancers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74067" y="3529656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start 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end      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6"/>
          <p:cNvSpPr txBox="1"/>
          <p:nvPr/>
        </p:nvSpPr>
        <p:spPr>
          <a:xfrm>
            <a:off x="918929" y="1982052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 TSS     TTS     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6"/>
          <p:cNvSpPr txBox="1"/>
          <p:nvPr/>
        </p:nvSpPr>
        <p:spPr>
          <a:xfrm>
            <a:off x="2248121" y="1975021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 TSS     TTS     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6"/>
          <p:cNvSpPr txBox="1"/>
          <p:nvPr/>
        </p:nvSpPr>
        <p:spPr>
          <a:xfrm>
            <a:off x="3568543" y="1975021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TSS   TTS  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26"/>
          <p:cNvSpPr txBox="1"/>
          <p:nvPr/>
        </p:nvSpPr>
        <p:spPr>
          <a:xfrm>
            <a:off x="4868129" y="1975021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TSS   TTS   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09981" y="668868"/>
            <a:ext cx="50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Genes: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09737" y="2405643"/>
            <a:ext cx="6539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Enhancer: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01442" y="680048"/>
            <a:ext cx="725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Anchor &gt;=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187161" y="670468"/>
            <a:ext cx="725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Anchor &lt;5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36856" y="2408423"/>
            <a:ext cx="725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Anchor &gt;=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54558" y="2401833"/>
            <a:ext cx="725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Anchor&lt;5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648000" y="2648236"/>
            <a:ext cx="307777" cy="1026161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648000" y="1090279"/>
            <a:ext cx="307777" cy="1026161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254929" y="4052825"/>
            <a:ext cx="1054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046237" y="4053708"/>
            <a:ext cx="10541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Enhancers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26"/>
          <p:cNvSpPr txBox="1"/>
          <p:nvPr/>
        </p:nvSpPr>
        <p:spPr>
          <a:xfrm>
            <a:off x="1037202" y="5122472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TSS   TTS   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26"/>
          <p:cNvSpPr txBox="1"/>
          <p:nvPr/>
        </p:nvSpPr>
        <p:spPr>
          <a:xfrm>
            <a:off x="2881413" y="5122800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start   end       +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 rot="16200000">
            <a:off x="196636" y="4586107"/>
            <a:ext cx="1288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Chromatin accessibility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27892" y="3869191"/>
            <a:ext cx="292388" cy="1637446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n-US" altLang="zh-CN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(FE of Genomic DNA)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1517" y="3825089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7855" y="616581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8000" y="2207222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6321" y="5506637"/>
            <a:ext cx="577399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S3. The distributions of histone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modifications and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chromatin accessibility in genes and enhancer-like regions linked by different numbers of distal loci.  a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Histone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modifications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genes linked by different numbers of distal loci.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Histone modifications enhancers linked by different numbers of distal loci.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Chromatin accessibility in genes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and enhancers linked by different numbers of distal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loci. 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297756" y="2521656"/>
            <a:ext cx="7008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H3K9ac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2682671" y="2521656"/>
            <a:ext cx="8073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H3K14ac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3935766" y="2523215"/>
            <a:ext cx="78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H3K27ac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5270067" y="2521656"/>
            <a:ext cx="647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H3K4me3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直接连接符 93"/>
          <p:cNvCxnSpPr/>
          <p:nvPr/>
        </p:nvCxnSpPr>
        <p:spPr>
          <a:xfrm>
            <a:off x="1727053" y="4281742"/>
            <a:ext cx="108000" cy="0"/>
          </a:xfrm>
          <a:prstGeom prst="line">
            <a:avLst/>
          </a:prstGeom>
          <a:ln w="12700">
            <a:solidFill>
              <a:srgbClr val="687E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1728007" y="4425618"/>
            <a:ext cx="108000" cy="0"/>
          </a:xfrm>
          <a:prstGeom prst="line">
            <a:avLst/>
          </a:prstGeom>
          <a:ln w="12700">
            <a:solidFill>
              <a:srgbClr val="98B1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1756264" y="4172272"/>
            <a:ext cx="725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Anchor &gt;=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1768454" y="4314438"/>
            <a:ext cx="725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Anchor &lt;5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直接连接符 98"/>
          <p:cNvCxnSpPr/>
          <p:nvPr/>
        </p:nvCxnSpPr>
        <p:spPr>
          <a:xfrm>
            <a:off x="3735611" y="4288292"/>
            <a:ext cx="108000" cy="0"/>
          </a:xfrm>
          <a:prstGeom prst="line">
            <a:avLst/>
          </a:prstGeom>
          <a:ln w="12700">
            <a:solidFill>
              <a:srgbClr val="802A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3735509" y="4436608"/>
            <a:ext cx="108000" cy="0"/>
          </a:xfrm>
          <a:prstGeom prst="line">
            <a:avLst/>
          </a:prstGeom>
          <a:ln w="12700">
            <a:solidFill>
              <a:srgbClr val="A27E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101"/>
          <p:cNvSpPr txBox="1"/>
          <p:nvPr/>
        </p:nvSpPr>
        <p:spPr>
          <a:xfrm>
            <a:off x="3772379" y="4172272"/>
            <a:ext cx="725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Anchor &gt;=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3772379" y="4325428"/>
            <a:ext cx="7252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Anchor&lt;5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6"/>
          <p:cNvSpPr txBox="1"/>
          <p:nvPr/>
        </p:nvSpPr>
        <p:spPr>
          <a:xfrm>
            <a:off x="908344" y="3529656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start   end   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6"/>
          <p:cNvSpPr txBox="1"/>
          <p:nvPr/>
        </p:nvSpPr>
        <p:spPr>
          <a:xfrm>
            <a:off x="3543560" y="3529656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start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end      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6"/>
          <p:cNvSpPr txBox="1"/>
          <p:nvPr/>
        </p:nvSpPr>
        <p:spPr>
          <a:xfrm>
            <a:off x="2153078" y="3529656"/>
            <a:ext cx="1616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start   end        +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0" name="图表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2092319"/>
              </p:ext>
            </p:extLst>
          </p:nvPr>
        </p:nvGraphicFramePr>
        <p:xfrm>
          <a:off x="835200" y="2649600"/>
          <a:ext cx="12600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1" name="图表 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2204776"/>
              </p:ext>
            </p:extLst>
          </p:nvPr>
        </p:nvGraphicFramePr>
        <p:xfrm>
          <a:off x="2232000" y="2649600"/>
          <a:ext cx="12600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2" name="图表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6370234"/>
              </p:ext>
            </p:extLst>
          </p:nvPr>
        </p:nvGraphicFramePr>
        <p:xfrm>
          <a:off x="3492000" y="2649600"/>
          <a:ext cx="12960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6" name="图表 7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5837531"/>
              </p:ext>
            </p:extLst>
          </p:nvPr>
        </p:nvGraphicFramePr>
        <p:xfrm>
          <a:off x="4824000" y="2649600"/>
          <a:ext cx="12960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7" name="图表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9335606"/>
              </p:ext>
            </p:extLst>
          </p:nvPr>
        </p:nvGraphicFramePr>
        <p:xfrm>
          <a:off x="3520800" y="1083600"/>
          <a:ext cx="12888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78" name="图表 7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1742950"/>
              </p:ext>
            </p:extLst>
          </p:nvPr>
        </p:nvGraphicFramePr>
        <p:xfrm>
          <a:off x="864000" y="1083600"/>
          <a:ext cx="12960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79" name="图表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7138888"/>
              </p:ext>
            </p:extLst>
          </p:nvPr>
        </p:nvGraphicFramePr>
        <p:xfrm>
          <a:off x="2199600" y="1083600"/>
          <a:ext cx="12924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80" name="图表 7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5145259"/>
              </p:ext>
            </p:extLst>
          </p:nvPr>
        </p:nvGraphicFramePr>
        <p:xfrm>
          <a:off x="4860000" y="1083600"/>
          <a:ext cx="12960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65" name="图表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6756740"/>
              </p:ext>
            </p:extLst>
          </p:nvPr>
        </p:nvGraphicFramePr>
        <p:xfrm>
          <a:off x="1018800" y="4233600"/>
          <a:ext cx="1278000" cy="9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4170701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04438" y="6605275"/>
            <a:ext cx="51611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S4.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characteristics of chromatin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interaction networks (</a:t>
            </a:r>
            <a:r>
              <a:rPr lang="en-US" altLang="zh-CN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ChINs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 a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GO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analysis of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top 10 </a:t>
            </a:r>
            <a:r>
              <a:rPr lang="en-US" altLang="zh-CN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ChINs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The circle color and size indicate p-value and gene number, respectively (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Hypergeometric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test,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&lt;0.05).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example of </a:t>
            </a:r>
            <a:r>
              <a:rPr lang="en-US" altLang="zh-CN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ChIN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containing genes involved in regulation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of photoperiodic flowering.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1385465" y="4171719"/>
            <a:ext cx="4035316" cy="2209868"/>
            <a:chOff x="3635406" y="1146316"/>
            <a:chExt cx="2536245" cy="1498257"/>
          </a:xfrm>
        </p:grpSpPr>
        <p:grpSp>
          <p:nvGrpSpPr>
            <p:cNvPr id="31" name="组合 30"/>
            <p:cNvGrpSpPr/>
            <p:nvPr/>
          </p:nvGrpSpPr>
          <p:grpSpPr>
            <a:xfrm>
              <a:off x="3635406" y="1146316"/>
              <a:ext cx="2434384" cy="1436072"/>
              <a:chOff x="2877290" y="2552517"/>
              <a:chExt cx="2710448" cy="1734543"/>
            </a:xfrm>
          </p:grpSpPr>
          <p:pic>
            <p:nvPicPr>
              <p:cNvPr id="73" name="图片 72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877290" y="2552517"/>
                <a:ext cx="2710448" cy="1734543"/>
              </a:xfrm>
              <a:prstGeom prst="rect">
                <a:avLst/>
              </a:prstGeom>
            </p:spPr>
          </p:pic>
          <p:sp>
            <p:nvSpPr>
              <p:cNvPr id="74" name="矩形 73"/>
              <p:cNvSpPr/>
              <p:nvPr/>
            </p:nvSpPr>
            <p:spPr>
              <a:xfrm>
                <a:off x="3177994" y="3413204"/>
                <a:ext cx="46800" cy="45719"/>
              </a:xfrm>
              <a:prstGeom prst="rect">
                <a:avLst/>
              </a:prstGeom>
              <a:noFill/>
              <a:ln w="9525">
                <a:solidFill>
                  <a:srgbClr val="B7D4D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3778303" y="1302647"/>
              <a:ext cx="668510" cy="548126"/>
              <a:chOff x="3778303" y="1302647"/>
              <a:chExt cx="668510" cy="548126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3800405" y="1302647"/>
                <a:ext cx="64640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Enhancer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3787704" y="1356546"/>
                <a:ext cx="33940" cy="36611"/>
              </a:xfrm>
              <a:prstGeom prst="rect">
                <a:avLst/>
              </a:prstGeom>
              <a:noFill/>
              <a:ln>
                <a:solidFill>
                  <a:srgbClr val="89B6B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3788551" y="1427152"/>
                <a:ext cx="450468" cy="178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Gene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787704" y="1475299"/>
                <a:ext cx="33940" cy="36611"/>
              </a:xfrm>
              <a:prstGeom prst="ellipse">
                <a:avLst/>
              </a:prstGeom>
              <a:noFill/>
              <a:ln>
                <a:solidFill>
                  <a:srgbClr val="DA71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822001" y="1632664"/>
                <a:ext cx="41062" cy="37852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3971512" y="1632664"/>
                <a:ext cx="48500" cy="504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4108390" y="1632664"/>
                <a:ext cx="72000" cy="72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3778303" y="1672402"/>
                <a:ext cx="548948" cy="178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degree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4407652" y="2143864"/>
              <a:ext cx="336578" cy="135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i="1" dirty="0">
                  <a:latin typeface="Arial" panose="020B0604020202020204" pitchFamily="34" charset="0"/>
                  <a:cs typeface="Arial" panose="020B0604020202020204" pitchFamily="34" charset="0"/>
                </a:rPr>
                <a:t>SDG723</a:t>
              </a:r>
              <a:endParaRPr lang="zh-CN" altLang="en-US" sz="7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/>
            <p:cNvSpPr txBox="1">
              <a:spLocks noChangeAspect="1"/>
            </p:cNvSpPr>
            <p:nvPr/>
          </p:nvSpPr>
          <p:spPr>
            <a:xfrm>
              <a:off x="3750813" y="2180225"/>
              <a:ext cx="325040" cy="135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i="1" dirty="0">
                  <a:latin typeface="Arial" panose="020B0604020202020204" pitchFamily="34" charset="0"/>
                  <a:cs typeface="Arial" panose="020B0604020202020204" pitchFamily="34" charset="0"/>
                </a:rPr>
                <a:t>TaCO3</a:t>
              </a:r>
              <a:endParaRPr lang="zh-CN" altLang="en-US" sz="7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367040" y="1639861"/>
              <a:ext cx="305305" cy="135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TaFCA</a:t>
              </a:r>
              <a:endParaRPr lang="zh-CN" altLang="en-US" sz="7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173038" y="2139678"/>
              <a:ext cx="998613" cy="504895"/>
              <a:chOff x="5173038" y="2139678"/>
              <a:chExt cx="998613" cy="504895"/>
            </a:xfrm>
          </p:grpSpPr>
          <p:pic>
            <p:nvPicPr>
              <p:cNvPr id="70" name="图片 69"/>
              <p:cNvPicPr>
                <a:picLocks noChangeAspect="1"/>
              </p:cNvPicPr>
              <p:nvPr/>
            </p:nvPicPr>
            <p:blipFill rotWithShape="1">
              <a:blip r:embed="rId3"/>
              <a:srcRect l="-1" r="4155"/>
              <a:stretch>
                <a:fillRect/>
              </a:stretch>
            </p:blipFill>
            <p:spPr>
              <a:xfrm>
                <a:off x="5396482" y="2139678"/>
                <a:ext cx="347474" cy="176182"/>
              </a:xfrm>
              <a:prstGeom prst="rect">
                <a:avLst/>
              </a:prstGeom>
            </p:spPr>
          </p:pic>
          <p:sp>
            <p:nvSpPr>
              <p:cNvPr id="71" name="文本框 70"/>
              <p:cNvSpPr txBox="1"/>
              <p:nvPr/>
            </p:nvSpPr>
            <p:spPr>
              <a:xfrm>
                <a:off x="5299855" y="2238184"/>
                <a:ext cx="66950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-1         5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5173038" y="2306019"/>
                <a:ext cx="9986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Gene expression</a:t>
                </a:r>
              </a:p>
              <a:p>
                <a:pPr algn="ctr"/>
                <a:r>
                  <a:rPr lang="en-US" altLang="zh-CN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log2(FPKM)</a:t>
                </a:r>
              </a:p>
            </p:txBody>
          </p:sp>
        </p:grp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0220" y="1045776"/>
            <a:ext cx="1440000" cy="275805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1716" y="1016029"/>
            <a:ext cx="3429000" cy="28392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protein binding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chromatin binding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cell communication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response to endogenous stimulus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multicellular organismal development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cell cycle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structural molecule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catabolic process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transporter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response to abiotic stimulus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translation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hydrolase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carbohydrate metabolic process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translation factor activity, RNA binding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receptor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signal transducer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motor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sequence-specific DNA binding transcription factor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DNA binding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cellular component organization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 err="1">
                <a:latin typeface="Arial" panose="020B0604020202020204" pitchFamily="34" charset="0"/>
                <a:cs typeface="Arial" panose="020B0604020202020204" pitchFamily="34" charset="0"/>
              </a:rPr>
              <a:t>nucleobase</a:t>
            </a: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-containing compound metabolic process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carbohydrate binding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 err="1">
                <a:latin typeface="Arial" panose="020B0604020202020204" pitchFamily="34" charset="0"/>
                <a:cs typeface="Arial" panose="020B0604020202020204" pitchFamily="34" charset="0"/>
              </a:rPr>
              <a:t>transferase</a:t>
            </a: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kinase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nuclease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catalytic activity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nucleotide binding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pollen-pistil interaction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response to biotic stimulus</a:t>
            </a:r>
          </a:p>
          <a:p>
            <a:pPr algn="r">
              <a:lnSpc>
                <a:spcPct val="85000"/>
              </a:lnSpc>
            </a:pPr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cellular protein modification process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823623" y="3358046"/>
            <a:ext cx="1790531" cy="459960"/>
            <a:chOff x="1142210" y="4313594"/>
            <a:chExt cx="1780207" cy="457307"/>
          </a:xfrm>
        </p:grpSpPr>
        <p:sp>
          <p:nvSpPr>
            <p:cNvPr id="26" name="文本框 25"/>
            <p:cNvSpPr txBox="1"/>
            <p:nvPr/>
          </p:nvSpPr>
          <p:spPr>
            <a:xfrm rot="5400000">
              <a:off x="1477992" y="4161051"/>
              <a:ext cx="273260" cy="944824"/>
            </a:xfrm>
            <a:prstGeom prst="rect">
              <a:avLst/>
            </a:prstGeom>
            <a:noFill/>
          </p:spPr>
          <p:txBody>
            <a:bodyPr vert="vert270" wrap="square" rtlCol="0" anchor="ctr">
              <a:spAutoFit/>
            </a:bodyPr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Gene number: 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495590" y="4313594"/>
              <a:ext cx="1426827" cy="273259"/>
              <a:chOff x="682388" y="2550395"/>
              <a:chExt cx="1619867" cy="68758"/>
            </a:xfrm>
          </p:grpSpPr>
          <p:pic>
            <p:nvPicPr>
              <p:cNvPr id="46" name="图片 45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266920" y="2596953"/>
                <a:ext cx="583213" cy="18117"/>
              </a:xfrm>
              <a:prstGeom prst="rect">
                <a:avLst/>
              </a:prstGeom>
            </p:spPr>
          </p:pic>
          <p:sp>
            <p:nvSpPr>
              <p:cNvPr id="47" name="文本框 46"/>
              <p:cNvSpPr txBox="1"/>
              <p:nvPr/>
            </p:nvSpPr>
            <p:spPr>
              <a:xfrm rot="5400000">
                <a:off x="1457943" y="1774840"/>
                <a:ext cx="68758" cy="1619867"/>
              </a:xfrm>
              <a:prstGeom prst="rect">
                <a:avLst/>
              </a:prstGeom>
              <a:noFill/>
            </p:spPr>
            <p:txBody>
              <a:bodyPr vert="vert270" wrap="square" rtlCol="0" anchor="ctr">
                <a:spAutoFit/>
              </a:bodyPr>
              <a:lstStyle/>
              <a:p>
                <a:r>
                  <a:rPr lang="en-US" altLang="zh-CN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P value:  0               0.05      </a:t>
                </a:r>
                <a:endParaRPr lang="zh-CN" alt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2036772" y="4572000"/>
              <a:ext cx="265469" cy="186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281113" y="4572000"/>
              <a:ext cx="331822" cy="198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552038" y="4566653"/>
              <a:ext cx="331822" cy="198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zh-CN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00</a:t>
              </a:r>
              <a:endParaRPr lang="zh-CN" alt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42924" y="4623374"/>
              <a:ext cx="97536" cy="99974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74404" y="4623253"/>
              <a:ext cx="84256" cy="9000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29728" y="4611066"/>
              <a:ext cx="108000" cy="108000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951292" y="869800"/>
            <a:ext cx="2264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83664" y="4148825"/>
            <a:ext cx="2264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66525" y="3756753"/>
            <a:ext cx="1406380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50" dirty="0" smtClean="0">
                <a:latin typeface="Arial" panose="020B0604020202020204" pitchFamily="34" charset="0"/>
                <a:cs typeface="Arial" panose="020B0604020202020204" pitchFamily="34" charset="0"/>
              </a:rPr>
              <a:t>1  2  3  4  5  6  7  8  9  10</a:t>
            </a:r>
            <a:endParaRPr lang="zh-CN" altLang="en-US"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279885" y="3894041"/>
            <a:ext cx="1406380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50" dirty="0">
                <a:latin typeface="Arial" panose="020B0604020202020204" pitchFamily="34" charset="0"/>
                <a:cs typeface="Arial" panose="020B0604020202020204" pitchFamily="34" charset="0"/>
              </a:rPr>
              <a:t>Top 10 </a:t>
            </a:r>
            <a:r>
              <a:rPr lang="en-US" altLang="zh-CN" sz="850" dirty="0" err="1">
                <a:latin typeface="Arial" panose="020B0604020202020204" pitchFamily="34" charset="0"/>
                <a:cs typeface="Arial" panose="020B0604020202020204" pitchFamily="34" charset="0"/>
              </a:rPr>
              <a:t>ChINs</a:t>
            </a:r>
            <a:endParaRPr lang="zh-CN" altLang="en-US" sz="8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591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图表 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8795419"/>
              </p:ext>
            </p:extLst>
          </p:nvPr>
        </p:nvGraphicFramePr>
        <p:xfrm>
          <a:off x="2224800" y="1000800"/>
          <a:ext cx="1260000" cy="11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5" name="图表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3377922"/>
              </p:ext>
            </p:extLst>
          </p:nvPr>
        </p:nvGraphicFramePr>
        <p:xfrm>
          <a:off x="3441600" y="1000800"/>
          <a:ext cx="1260000" cy="11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3" name="图表 6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0287659"/>
              </p:ext>
            </p:extLst>
          </p:nvPr>
        </p:nvGraphicFramePr>
        <p:xfrm>
          <a:off x="1036800" y="2185200"/>
          <a:ext cx="1260000" cy="11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4" name="图表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5596080"/>
              </p:ext>
            </p:extLst>
          </p:nvPr>
        </p:nvGraphicFramePr>
        <p:xfrm>
          <a:off x="4651200" y="1000800"/>
          <a:ext cx="1260000" cy="11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9" name="图表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5807653"/>
              </p:ext>
            </p:extLst>
          </p:nvPr>
        </p:nvGraphicFramePr>
        <p:xfrm>
          <a:off x="1036800" y="1000800"/>
          <a:ext cx="1260000" cy="11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2" name="图表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0374110"/>
              </p:ext>
            </p:extLst>
          </p:nvPr>
        </p:nvGraphicFramePr>
        <p:xfrm>
          <a:off x="2224800" y="2185200"/>
          <a:ext cx="1260000" cy="11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60" name="图表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422992"/>
              </p:ext>
            </p:extLst>
          </p:nvPr>
        </p:nvGraphicFramePr>
        <p:xfrm>
          <a:off x="3441600" y="2185200"/>
          <a:ext cx="1260000" cy="11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cxnSp>
        <p:nvCxnSpPr>
          <p:cNvPr id="17" name="直接连接符 16"/>
          <p:cNvCxnSpPr/>
          <p:nvPr/>
        </p:nvCxnSpPr>
        <p:spPr>
          <a:xfrm>
            <a:off x="5012697" y="2420664"/>
            <a:ext cx="143436" cy="0"/>
          </a:xfrm>
          <a:prstGeom prst="line">
            <a:avLst/>
          </a:prstGeom>
          <a:ln w="12700">
            <a:solidFill>
              <a:srgbClr val="DA71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012697" y="2573064"/>
            <a:ext cx="143436" cy="0"/>
          </a:xfrm>
          <a:prstGeom prst="line">
            <a:avLst/>
          </a:prstGeom>
          <a:ln w="1270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012697" y="2740394"/>
            <a:ext cx="143436" cy="0"/>
          </a:xfrm>
          <a:prstGeom prst="line">
            <a:avLst/>
          </a:prstGeom>
          <a:ln w="12700">
            <a:solidFill>
              <a:srgbClr val="5482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5120697" y="2307116"/>
            <a:ext cx="1374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20697" y="2465492"/>
            <a:ext cx="1374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120697" y="2629844"/>
            <a:ext cx="1374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57861" y="972000"/>
            <a:ext cx="405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BL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729341" y="972000"/>
            <a:ext cx="405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Ad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82077" y="973121"/>
            <a:ext cx="405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err="1">
                <a:latin typeface="Arial" panose="020B0604020202020204" pitchFamily="34" charset="0"/>
                <a:cs typeface="Arial" panose="020B0604020202020204" pitchFamily="34" charset="0"/>
              </a:rPr>
              <a:t>Bd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146629" y="972000"/>
            <a:ext cx="405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err="1">
                <a:latin typeface="Arial" panose="020B0604020202020204" pitchFamily="34" charset="0"/>
                <a:cs typeface="Arial" panose="020B0604020202020204" pitchFamily="34" charset="0"/>
              </a:rPr>
              <a:t>Dd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83097" y="2213232"/>
            <a:ext cx="405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729341" y="2214000"/>
            <a:ext cx="405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err="1">
                <a:latin typeface="Arial" panose="020B0604020202020204" pitchFamily="34" charset="0"/>
                <a:cs typeface="Arial" panose="020B0604020202020204" pitchFamily="34" charset="0"/>
              </a:rPr>
              <a:t>Bs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556697" y="2214000"/>
            <a:ext cx="405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26"/>
          <p:cNvSpPr txBox="1"/>
          <p:nvPr/>
        </p:nvSpPr>
        <p:spPr>
          <a:xfrm>
            <a:off x="2257177" y="1957629"/>
            <a:ext cx="1438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TSS TTS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6"/>
          <p:cNvSpPr txBox="1"/>
          <p:nvPr/>
        </p:nvSpPr>
        <p:spPr>
          <a:xfrm>
            <a:off x="4729109" y="1956221"/>
            <a:ext cx="1438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TSS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TTS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26"/>
          <p:cNvSpPr txBox="1"/>
          <p:nvPr/>
        </p:nvSpPr>
        <p:spPr>
          <a:xfrm>
            <a:off x="3446701" y="1957629"/>
            <a:ext cx="1438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TSS TTS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26"/>
          <p:cNvSpPr txBox="1"/>
          <p:nvPr/>
        </p:nvSpPr>
        <p:spPr>
          <a:xfrm>
            <a:off x="2258697" y="3139099"/>
            <a:ext cx="1438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TSS TTS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26"/>
          <p:cNvSpPr txBox="1"/>
          <p:nvPr/>
        </p:nvSpPr>
        <p:spPr>
          <a:xfrm>
            <a:off x="3479065" y="3139200"/>
            <a:ext cx="1438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TSS TTS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84000" y="648000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80521" y="6337702"/>
            <a:ext cx="53410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S5. The chromatin accessibility and expression of triad genes with interaction bias.</a:t>
            </a:r>
          </a:p>
          <a:p>
            <a:pPr>
              <a:lnSpc>
                <a:spcPct val="15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The chromatin accessibility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triad genes with or without interaction bias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interactions (left) and expressions (right)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of triad genes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or without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interaction bias. </a:t>
            </a:r>
            <a:endParaRPr lang="zh-CN" altLang="en-US" sz="10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11363" y="3766004"/>
            <a:ext cx="1127115" cy="220790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850708" y="4761421"/>
            <a:ext cx="426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-1.5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297644" y="5940000"/>
            <a:ext cx="1040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          B         D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图片 23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2628597" y="3765600"/>
            <a:ext cx="1126800" cy="2206800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2713067" y="5940000"/>
            <a:ext cx="1040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          B         D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168950" y="3772398"/>
            <a:ext cx="0" cy="432000"/>
          </a:xfrm>
          <a:prstGeom prst="line">
            <a:avLst/>
          </a:prstGeom>
          <a:ln w="9525">
            <a:solidFill>
              <a:srgbClr val="AFAB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1168950" y="4219025"/>
            <a:ext cx="0" cy="252000"/>
          </a:xfrm>
          <a:prstGeom prst="line">
            <a:avLst/>
          </a:prstGeom>
          <a:ln w="9525">
            <a:solidFill>
              <a:srgbClr val="8497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1169959" y="4512711"/>
            <a:ext cx="0" cy="252000"/>
          </a:xfrm>
          <a:prstGeom prst="line">
            <a:avLst/>
          </a:prstGeom>
          <a:ln w="9525">
            <a:solidFill>
              <a:srgbClr val="D0BC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1168896" y="4803332"/>
            <a:ext cx="0" cy="342000"/>
          </a:xfrm>
          <a:prstGeom prst="line">
            <a:avLst/>
          </a:prstGeom>
          <a:ln w="9525">
            <a:solidFill>
              <a:srgbClr val="8FA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1168950" y="5163547"/>
            <a:ext cx="0" cy="306000"/>
          </a:xfrm>
          <a:prstGeom prst="line">
            <a:avLst/>
          </a:prstGeom>
          <a:ln w="9525">
            <a:solidFill>
              <a:srgbClr val="F4B1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1169964" y="5479002"/>
            <a:ext cx="0" cy="270000"/>
          </a:xfrm>
          <a:prstGeom prst="line">
            <a:avLst/>
          </a:prstGeom>
          <a:ln w="9525">
            <a:solidFill>
              <a:srgbClr val="FFD9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1168900" y="5752892"/>
            <a:ext cx="0" cy="216000"/>
          </a:xfrm>
          <a:prstGeom prst="line">
            <a:avLst/>
          </a:prstGeom>
          <a:ln w="9525">
            <a:solidFill>
              <a:srgbClr val="A9D1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图片 2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34822" y="4824000"/>
            <a:ext cx="85732" cy="1177506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1349" y="4824000"/>
            <a:ext cx="102852" cy="1177200"/>
          </a:xfrm>
          <a:prstGeom prst="rect">
            <a:avLst/>
          </a:prstGeom>
        </p:spPr>
      </p:pic>
      <p:sp>
        <p:nvSpPr>
          <p:cNvPr id="58" name="文本框 57"/>
          <p:cNvSpPr txBox="1"/>
          <p:nvPr/>
        </p:nvSpPr>
        <p:spPr>
          <a:xfrm>
            <a:off x="684000" y="3504533"/>
            <a:ext cx="193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 rot="16200000">
            <a:off x="243772" y="1425191"/>
            <a:ext cx="1288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Chromatin accessibility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870146" y="1042901"/>
            <a:ext cx="307777" cy="1026161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(FE)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 rot="16200000">
            <a:off x="250169" y="2622584"/>
            <a:ext cx="1288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Chromatin accessibility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876543" y="2240294"/>
            <a:ext cx="307777" cy="1026161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(FE)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1184320" y="3572009"/>
            <a:ext cx="1393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Chromatin interaction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2838911" y="3556005"/>
            <a:ext cx="856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879510" y="3939453"/>
            <a:ext cx="315414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BL</a:t>
            </a: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Ad</a:t>
            </a:r>
          </a:p>
          <a:p>
            <a:pPr algn="r"/>
            <a:endParaRPr lang="en-US" altLang="zh-CN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Bd</a:t>
            </a:r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Dd</a:t>
            </a:r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</a:p>
          <a:p>
            <a:pPr algn="r"/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Bs</a:t>
            </a:r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Ds</a:t>
            </a:r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4320554" y="4769368"/>
            <a:ext cx="4122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altLang="zh-CN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-1.5</a:t>
            </a:r>
          </a:p>
        </p:txBody>
      </p:sp>
      <p:sp>
        <p:nvSpPr>
          <p:cNvPr id="91" name="文本框 90"/>
          <p:cNvSpPr txBox="1"/>
          <p:nvPr/>
        </p:nvSpPr>
        <p:spPr>
          <a:xfrm rot="16200000">
            <a:off x="3324219" y="5196929"/>
            <a:ext cx="1393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Chromatin interaction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 rot="16200000">
            <a:off x="4084233" y="5189650"/>
            <a:ext cx="856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6"/>
          <p:cNvSpPr txBox="1"/>
          <p:nvPr/>
        </p:nvSpPr>
        <p:spPr>
          <a:xfrm>
            <a:off x="1052697" y="1956221"/>
            <a:ext cx="1438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TSS TTS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26"/>
          <p:cNvSpPr txBox="1"/>
          <p:nvPr/>
        </p:nvSpPr>
        <p:spPr>
          <a:xfrm>
            <a:off x="1052697" y="3139200"/>
            <a:ext cx="14384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-2kb    </a:t>
            </a:r>
            <a:r>
              <a:rPr lang="en-US" altLang="zh-CN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TSS TTS   </a:t>
            </a:r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+2kb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554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 noChangeAspect="1"/>
          </p:cNvGrpSpPr>
          <p:nvPr/>
        </p:nvGrpSpPr>
        <p:grpSpPr>
          <a:xfrm>
            <a:off x="1011395" y="4964834"/>
            <a:ext cx="4840494" cy="1820025"/>
            <a:chOff x="1872000" y="10883311"/>
            <a:chExt cx="13299860" cy="5000746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2000" y="11468158"/>
              <a:ext cx="1874334" cy="1872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8678" y="11468158"/>
              <a:ext cx="1874708" cy="187200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63662" y="11468158"/>
              <a:ext cx="1869298" cy="187200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71569" y="11468158"/>
              <a:ext cx="1869281" cy="187200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491508" y="11468158"/>
              <a:ext cx="1871999" cy="187200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384925" y="11468158"/>
              <a:ext cx="1871999" cy="187200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296340" y="11468158"/>
              <a:ext cx="1871999" cy="187200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872000" y="14012057"/>
              <a:ext cx="1874708" cy="1872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776841" y="14012056"/>
              <a:ext cx="1877424" cy="187200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663662" y="14012056"/>
              <a:ext cx="1869298" cy="187200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571569" y="14012056"/>
              <a:ext cx="1880153" cy="187200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491508" y="14012056"/>
              <a:ext cx="1861179" cy="187200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1385331" y="14012056"/>
              <a:ext cx="1871999" cy="1872001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3294436" y="14012056"/>
              <a:ext cx="1877424" cy="1872001"/>
            </a:xfrm>
            <a:prstGeom prst="rect">
              <a:avLst/>
            </a:prstGeom>
          </p:spPr>
        </p:pic>
        <p:sp>
          <p:nvSpPr>
            <p:cNvPr id="19" name="文本框 18"/>
            <p:cNvSpPr txBox="1">
              <a:spLocks noChangeAspect="1"/>
            </p:cNvSpPr>
            <p:nvPr/>
          </p:nvSpPr>
          <p:spPr>
            <a:xfrm>
              <a:off x="5285792" y="10883311"/>
              <a:ext cx="9019462" cy="566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39" dirty="0">
                  <a:latin typeface="Arial" panose="020B0604020202020204" pitchFamily="34" charset="0"/>
                  <a:cs typeface="Arial" panose="020B0604020202020204" pitchFamily="34" charset="0"/>
                </a:rPr>
                <a:t>The genome of diploid </a:t>
              </a:r>
              <a:r>
                <a:rPr lang="en-US" altLang="zh-CN" sz="739" i="1" dirty="0">
                  <a:latin typeface="Arial" panose="020B0604020202020204" pitchFamily="34" charset="0"/>
                  <a:cs typeface="Arial" panose="020B0604020202020204" pitchFamily="34" charset="0"/>
                </a:rPr>
                <a:t>Ae. </a:t>
              </a:r>
              <a:r>
                <a:rPr lang="en-US" altLang="zh-CN" sz="739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tauschii</a:t>
              </a:r>
              <a:r>
                <a:rPr lang="en-US" altLang="zh-CN" sz="739" i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altLang="zh-CN" sz="739" dirty="0">
                  <a:latin typeface="Arial" panose="020B0604020202020204" pitchFamily="34" charset="0"/>
                  <a:cs typeface="Arial" panose="020B0604020202020204" pitchFamily="34" charset="0"/>
                </a:rPr>
                <a:t>accession</a:t>
              </a:r>
              <a:r>
                <a:rPr lang="en-US" altLang="zh-CN" sz="739" i="1" dirty="0">
                  <a:latin typeface="Arial" panose="020B0604020202020204" pitchFamily="34" charset="0"/>
                  <a:cs typeface="Arial" panose="020B0604020202020204" pitchFamily="34" charset="0"/>
                </a:rPr>
                <a:t> AL8 </a:t>
              </a:r>
              <a:r>
                <a:rPr lang="en-US" altLang="zh-CN" sz="739" dirty="0">
                  <a:latin typeface="Arial" panose="020B0604020202020204" pitchFamily="34" charset="0"/>
                  <a:cs typeface="Arial" panose="020B0604020202020204" pitchFamily="34" charset="0"/>
                </a:rPr>
                <a:t>as reference genome</a:t>
              </a:r>
              <a:endParaRPr lang="zh-CN" altLang="en-US" sz="73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/>
            <p:cNvSpPr txBox="1">
              <a:spLocks noChangeAspect="1"/>
            </p:cNvSpPr>
            <p:nvPr/>
          </p:nvSpPr>
          <p:spPr>
            <a:xfrm>
              <a:off x="4715552" y="13481498"/>
              <a:ext cx="8254559" cy="566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39" dirty="0">
                  <a:latin typeface="Arial" panose="020B0604020202020204" pitchFamily="34" charset="0"/>
                  <a:cs typeface="Arial" panose="020B0604020202020204" pitchFamily="34" charset="0"/>
                </a:rPr>
                <a:t>The D </a:t>
              </a:r>
              <a:r>
                <a:rPr lang="en-US" altLang="zh-CN" sz="739" dirty="0" err="1">
                  <a:latin typeface="Arial" panose="020B0604020202020204" pitchFamily="34" charset="0"/>
                  <a:cs typeface="Arial" panose="020B0604020202020204" pitchFamily="34" charset="0"/>
                </a:rPr>
                <a:t>subgenome</a:t>
              </a:r>
              <a:r>
                <a:rPr lang="en-US" altLang="zh-CN" sz="739" dirty="0"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en-US" altLang="zh-CN" sz="739" dirty="0" err="1">
                  <a:latin typeface="Arial" panose="020B0604020202020204" pitchFamily="34" charset="0"/>
                  <a:cs typeface="Arial" panose="020B0604020202020204" pitchFamily="34" charset="0"/>
                </a:rPr>
                <a:t>hexaploid</a:t>
              </a:r>
              <a:r>
                <a:rPr lang="en-US" altLang="zh-CN" sz="739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739" i="1" dirty="0">
                  <a:latin typeface="Arial" panose="020B0604020202020204" pitchFamily="34" charset="0"/>
                  <a:cs typeface="Arial" panose="020B0604020202020204" pitchFamily="34" charset="0"/>
                </a:rPr>
                <a:t>T. </a:t>
              </a:r>
              <a:r>
                <a:rPr lang="en-US" altLang="zh-CN" sz="739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aestivum</a:t>
              </a:r>
              <a:r>
                <a:rPr lang="en-US" altLang="zh-CN" sz="739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739" dirty="0">
                  <a:latin typeface="Arial" panose="020B0604020202020204" pitchFamily="34" charset="0"/>
                  <a:cs typeface="Arial" panose="020B0604020202020204" pitchFamily="34" charset="0"/>
                </a:rPr>
                <a:t>as reference genome</a:t>
              </a:r>
              <a:endParaRPr lang="zh-CN" altLang="en-US" sz="73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025110" y="6819143"/>
            <a:ext cx="5006389" cy="206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  Chr1D               Chr2D                    Chr3D                Chr4D             Chr5D                   Chr6D                   Chr7D</a:t>
            </a:r>
            <a:endParaRPr lang="zh-CN" altLang="en-US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1694" y="4965524"/>
            <a:ext cx="122990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23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92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91694" y="5915372"/>
            <a:ext cx="201088" cy="241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9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96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1017" y="768888"/>
            <a:ext cx="682978" cy="68123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705540" y="768888"/>
            <a:ext cx="683968" cy="68123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390093" y="770631"/>
            <a:ext cx="681231" cy="67948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084617" y="768888"/>
            <a:ext cx="684961" cy="68123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785786" y="768888"/>
            <a:ext cx="684961" cy="68123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473663" y="768888"/>
            <a:ext cx="683968" cy="68123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168186" y="769648"/>
            <a:ext cx="681231" cy="68047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11017" y="1652476"/>
            <a:ext cx="681231" cy="680471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705540" y="1651716"/>
            <a:ext cx="683968" cy="681231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390093" y="1652476"/>
            <a:ext cx="681231" cy="68047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084617" y="1653458"/>
            <a:ext cx="681231" cy="67948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785786" y="1651716"/>
            <a:ext cx="681231" cy="681461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473663" y="1653458"/>
            <a:ext cx="681231" cy="67948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168186" y="1657532"/>
            <a:ext cx="681231" cy="680471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011017" y="3323211"/>
            <a:ext cx="681231" cy="681454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1705540" y="3328260"/>
            <a:ext cx="681231" cy="67948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2390093" y="3323211"/>
            <a:ext cx="681991" cy="681231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3084617" y="3323212"/>
            <a:ext cx="681231" cy="68047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3785786" y="3323211"/>
            <a:ext cx="683968" cy="681231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4473663" y="3325178"/>
            <a:ext cx="681231" cy="678505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5168186" y="3323211"/>
            <a:ext cx="681231" cy="68145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1011017" y="4242889"/>
            <a:ext cx="681231" cy="678505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1705540" y="4242889"/>
            <a:ext cx="681231" cy="67850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2390093" y="4243806"/>
            <a:ext cx="681231" cy="681454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3084617" y="4243806"/>
            <a:ext cx="681231" cy="680471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3785786" y="4243806"/>
            <a:ext cx="681231" cy="680471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4473663" y="4243806"/>
            <a:ext cx="681991" cy="681231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5168186" y="4243806"/>
            <a:ext cx="681231" cy="680471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5192373" y="2337710"/>
            <a:ext cx="632856" cy="68123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4046073" y="2342166"/>
            <a:ext cx="414524" cy="68123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253848" y="546040"/>
            <a:ext cx="3165231" cy="2060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The genome of </a:t>
            </a:r>
            <a:r>
              <a:rPr lang="en-US" altLang="zh-CN" sz="739" i="1" dirty="0" err="1">
                <a:latin typeface="Arial" panose="020B0604020202020204" pitchFamily="34" charset="0"/>
                <a:cs typeface="Arial" panose="020B0604020202020204" pitchFamily="34" charset="0"/>
              </a:rPr>
              <a:t>Ae</a:t>
            </a:r>
            <a:r>
              <a:rPr lang="en-US" altLang="zh-CN" sz="739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739" i="1" dirty="0" err="1">
                <a:latin typeface="Arial" panose="020B0604020202020204" pitchFamily="34" charset="0"/>
                <a:cs typeface="Arial" panose="020B0604020202020204" pitchFamily="34" charset="0"/>
              </a:rPr>
              <a:t>tauschii</a:t>
            </a:r>
            <a:r>
              <a:rPr lang="en-US" altLang="zh-CN" sz="739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accession AY17 as reference genome</a:t>
            </a:r>
            <a:endParaRPr lang="zh-CN" altLang="en-US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253848" y="1440319"/>
            <a:ext cx="3165231" cy="2060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The genome of </a:t>
            </a:r>
            <a:r>
              <a:rPr lang="en-US" altLang="zh-CN" sz="739" i="1" dirty="0" err="1">
                <a:latin typeface="Arial" panose="020B0604020202020204" pitchFamily="34" charset="0"/>
                <a:cs typeface="Arial" panose="020B0604020202020204" pitchFamily="34" charset="0"/>
              </a:rPr>
              <a:t>Ae</a:t>
            </a:r>
            <a:r>
              <a:rPr lang="en-US" altLang="zh-CN" sz="739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739" i="1" dirty="0" err="1">
                <a:latin typeface="Arial" panose="020B0604020202020204" pitchFamily="34" charset="0"/>
                <a:cs typeface="Arial" panose="020B0604020202020204" pitchFamily="34" charset="0"/>
              </a:rPr>
              <a:t>tauschii</a:t>
            </a:r>
            <a:r>
              <a:rPr lang="en-US" altLang="zh-CN" sz="739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accession AY61 as reference genome</a:t>
            </a:r>
            <a:endParaRPr lang="zh-CN" altLang="en-US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2253848" y="3135788"/>
            <a:ext cx="3165231" cy="2060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The genome of </a:t>
            </a:r>
            <a:r>
              <a:rPr lang="en-US" altLang="zh-CN" sz="739" i="1" dirty="0" err="1">
                <a:latin typeface="Arial" panose="020B0604020202020204" pitchFamily="34" charset="0"/>
                <a:cs typeface="Arial" panose="020B0604020202020204" pitchFamily="34" charset="0"/>
              </a:rPr>
              <a:t>Ae</a:t>
            </a:r>
            <a:r>
              <a:rPr lang="en-US" altLang="zh-CN" sz="739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739" i="1" dirty="0" err="1">
                <a:latin typeface="Arial" panose="020B0604020202020204" pitchFamily="34" charset="0"/>
                <a:cs typeface="Arial" panose="020B0604020202020204" pitchFamily="34" charset="0"/>
              </a:rPr>
              <a:t>tauschii</a:t>
            </a:r>
            <a:r>
              <a:rPr lang="en-US" altLang="zh-CN" sz="739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accession T093 as reference genome</a:t>
            </a:r>
            <a:endParaRPr lang="zh-CN" altLang="en-US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253848" y="4022021"/>
            <a:ext cx="3165231" cy="2060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The genome of </a:t>
            </a:r>
            <a:r>
              <a:rPr lang="en-US" altLang="zh-CN" sz="739" i="1" dirty="0" err="1">
                <a:latin typeface="Arial" panose="020B0604020202020204" pitchFamily="34" charset="0"/>
                <a:cs typeface="Arial" panose="020B0604020202020204" pitchFamily="34" charset="0"/>
              </a:rPr>
              <a:t>Ae</a:t>
            </a:r>
            <a:r>
              <a:rPr lang="en-US" altLang="zh-CN" sz="739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739" i="1" dirty="0" err="1">
                <a:latin typeface="Arial" panose="020B0604020202020204" pitchFamily="34" charset="0"/>
                <a:cs typeface="Arial" panose="020B0604020202020204" pitchFamily="34" charset="0"/>
              </a:rPr>
              <a:t>tauschii</a:t>
            </a:r>
            <a:r>
              <a:rPr lang="en-US" altLang="zh-CN" sz="739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accession XJ02 as reference genome</a:t>
            </a:r>
            <a:endParaRPr lang="zh-CN" altLang="en-US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91694" y="472137"/>
            <a:ext cx="122990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23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92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91694" y="1403695"/>
            <a:ext cx="122990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23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92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91694" y="2894272"/>
            <a:ext cx="233416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23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92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91694" y="3980782"/>
            <a:ext cx="122990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23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92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69741" y="2964446"/>
            <a:ext cx="465691" cy="206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Chr5D</a:t>
            </a:r>
            <a:endParaRPr lang="zh-CN" altLang="en-US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829405" y="2499215"/>
            <a:ext cx="298415" cy="368154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Chr5D</a:t>
            </a:r>
            <a:endParaRPr lang="zh-CN" altLang="en-US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972571" y="2499215"/>
            <a:ext cx="298415" cy="368154"/>
          </a:xfrm>
          <a:prstGeom prst="rect">
            <a:avLst/>
          </a:prstGeom>
          <a:noFill/>
        </p:spPr>
        <p:txBody>
          <a:bodyPr vert="vert270" wrap="square" rtlCol="0" anchor="ctr">
            <a:spAutoFit/>
          </a:bodyPr>
          <a:lstStyle/>
          <a:p>
            <a:pPr algn="ctr"/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Chr7D</a:t>
            </a:r>
            <a:endParaRPr lang="zh-CN" altLang="en-US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063509" y="2964446"/>
            <a:ext cx="465691" cy="206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39" dirty="0">
                <a:latin typeface="Arial" panose="020B0604020202020204" pitchFamily="34" charset="0"/>
                <a:cs typeface="Arial" panose="020B0604020202020204" pitchFamily="34" charset="0"/>
              </a:rPr>
              <a:t>Chr4D</a:t>
            </a:r>
            <a:endParaRPr lang="zh-CN" altLang="en-US" sz="73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791694" y="7160406"/>
            <a:ext cx="534107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S6.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OCEAN-C contact matrix of diploid </a:t>
            </a:r>
            <a:r>
              <a:rPr lang="en-US" altLang="zh-CN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Ae. </a:t>
            </a:r>
            <a:r>
              <a:rPr lang="en-US" altLang="zh-CN" sz="1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tauschii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OCEAN-C contact matrix of diploid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Ae. </a:t>
            </a:r>
            <a:r>
              <a:rPr lang="en-US" altLang="zh-CN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tauschii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generated by OCEAN-C reads mapped to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genome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of diploid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Ae. </a:t>
            </a:r>
            <a:r>
              <a:rPr lang="en-US" altLang="zh-CN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tauschii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(AY17, AY61,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T093, XJ02 and AL8)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which were provided in 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published studies. </a:t>
            </a:r>
            <a:r>
              <a:rPr lang="en-US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OCEAN-C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contact matrix of diploid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Ae. </a:t>
            </a:r>
            <a:r>
              <a:rPr lang="en-US" altLang="zh-CN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tauschii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generated by OCEAN-C reads mapped to D 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subgenome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hexaploid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i="1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US" altLang="zh-CN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aestivum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218829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3921</TotalTime>
  <Words>889</Words>
  <Application>Microsoft Office PowerPoint</Application>
  <PresentationFormat>A4 纸张(210x297 毫米)</PresentationFormat>
  <Paragraphs>271</Paragraphs>
  <Slides>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Qingxin Song</cp:lastModifiedBy>
  <cp:revision>118</cp:revision>
  <dcterms:created xsi:type="dcterms:W3CDTF">2020-12-23T06:25:24Z</dcterms:created>
  <dcterms:modified xsi:type="dcterms:W3CDTF">2022-01-07T14:46:02Z</dcterms:modified>
</cp:coreProperties>
</file>