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C9FEE1E-9E84-4008-907B-ECC2E5D65C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C68A9AB-3E71-4FF1-9615-52D7A8DA1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112D402-173F-45E8-AD83-3175107E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B0B8528-B96E-4933-B50B-D1822CB8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1356DB7-CCD4-4AFC-B634-00BB878B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9303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8499085-8D46-407E-BF3A-3610A2A91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1AD5DA9-601D-47E2-9ADA-5D6BB700A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272856A-A55E-47C3-90FB-DE8423AB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E156105-FAA4-467A-9016-8CAAF111F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2CF931C-F757-456C-8DE0-C5ACA66A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25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59A8B4B7-5EA7-4ADC-87F3-D0D93401E5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BEEC757-812D-48BC-A0BE-2B4AFA06B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F4C629D-930A-424A-BDB5-9BFB6E5A5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A759640-61B9-46D0-8046-FEE9E1CA7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501E097-3CB8-47B7-83C1-06BAE786A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68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F768674-0597-41A6-A8F2-1076CCDB1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7657437-A4EF-41AF-9214-EE7AD0F07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8EA8405-82E9-4C6A-BD03-BDFE20C7F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FABCC41-62E4-4205-845A-7B511994C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0829CC8-909E-4F0A-8580-C62063407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84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886CE8-4908-4C26-96E8-0C354C7B0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34BAA47-6F3F-40B0-B327-549F825F0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9204674-332A-4D80-B9FA-1F2030216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114FF08-0D94-4F65-8464-9A51DB68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BD6AD3E-7F40-456C-97CB-900598370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64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78A818-602D-42C3-898D-CCF52C54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C50B152-A496-4A5D-AC8E-8301B3BDF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2180568-16D9-42B1-8EAE-3A8616BF3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7D77C61-9245-4E9C-8374-FA1A6CBA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60CD3012-1EE5-4F50-ADF1-E66CCA49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0FD0B62-82A0-4117-B1B5-876C17528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840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26A7A08-2915-4B09-93AE-52DF5A688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0C09693-A2D7-4F01-9038-E091A5C05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82980ED-83AD-41DC-AEE6-9E5DE3427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EBADD5A-6840-48B6-B245-CEA78B271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CA85A5FF-7BE0-4B80-BFE1-4EF7CF3A49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DB0092EF-A66D-481B-90A2-BE6441AC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84DCDE78-A5CE-4310-B565-3E505AEE9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EB3D2A8-C200-4229-AC9B-0CCAF217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7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230208-0359-4D4B-A616-04FF45719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36B33F3-BD8C-4545-802A-D0760EAEA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E23A2E1A-A11F-42EA-9F27-1371A5AF1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22429B72-EECE-491C-94CA-EB95D52C0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50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C14B30D0-7D6B-4AE4-8D00-A940D117C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147C9CC5-E448-4A52-B478-F6F494C9E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EDE9526-5004-45B2-9EFC-4FE244331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089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8A48DB2-B668-4118-B1E2-568590EB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6767BC9-BBBA-422C-A78F-E0E6E4143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CB818645-3E08-4150-87AF-9601BD770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AF9BA94-D3FB-40C0-B9FB-1C90783AE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9AACF26-9742-4246-B101-68C40CA63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9861BE9-CA22-458C-9BF4-7F9E61F32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19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B1D92E4-A5CB-4673-A47E-4E06E9E25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93B8832A-5A8A-48A9-B51B-1D397F5DDA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1D8B852-3FEC-47E3-A4CE-FF33ED0A4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0C1BC65-884C-4773-9D91-310030649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8DE1CE0-AC5F-4B85-B690-0200DB41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856DA4AE-EFF3-4D0A-A655-436AB7DEF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189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A897DA8A-E487-47E5-A35D-6C2B170D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92CB66B-B386-47DE-9D98-02AC52E41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99E5087-8B7F-4489-AB75-4C8D09675E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74A38-BFD7-4FF0-BE23-7D51EDF8404E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10C05BC-E783-4689-8DA1-40EC9F60B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97F8DD8-EDBB-42D1-8F68-A33A03EDB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E2A08-0A17-4062-9A98-B7BF7C6D13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48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90550718-3E62-4BA1-9429-F90F0E719806}"/>
              </a:ext>
            </a:extLst>
          </p:cNvPr>
          <p:cNvSpPr txBox="1"/>
          <p:nvPr/>
        </p:nvSpPr>
        <p:spPr>
          <a:xfrm>
            <a:off x="402214" y="248248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Fig. S1</a:t>
            </a:r>
            <a:endParaRPr lang="es-ES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2409A2E5-EA93-4E82-8B4C-A1CF7425F5C3}"/>
              </a:ext>
            </a:extLst>
          </p:cNvPr>
          <p:cNvGrpSpPr/>
          <p:nvPr/>
        </p:nvGrpSpPr>
        <p:grpSpPr>
          <a:xfrm>
            <a:off x="3284708" y="844506"/>
            <a:ext cx="6790668" cy="5507242"/>
            <a:chOff x="5507404" y="844506"/>
            <a:chExt cx="6790668" cy="5507242"/>
          </a:xfrm>
        </p:grpSpPr>
        <p:pic>
          <p:nvPicPr>
            <p:cNvPr id="4" name="Picture 5" descr="D:\Usuarios\mmonzo\Desktop\E10_1ECad_2_3D.tif">
              <a:extLst>
                <a:ext uri="{FF2B5EF4-FFF2-40B4-BE49-F238E27FC236}">
                  <a16:creationId xmlns:a16="http://schemas.microsoft.com/office/drawing/2014/main" xmlns="" id="{4A7F7750-95FE-47D4-9E0B-3348D534DF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510106" y="866424"/>
              <a:ext cx="4116445" cy="54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1671FF9D-DDF9-415C-A4E9-73E412AE3389}"/>
                </a:ext>
              </a:extLst>
            </p:cNvPr>
            <p:cNvSpPr txBox="1"/>
            <p:nvPr/>
          </p:nvSpPr>
          <p:spPr>
            <a:xfrm>
              <a:off x="5507404" y="858324"/>
              <a:ext cx="32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</a:rPr>
                <a:t>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xmlns="" id="{79B4341D-264F-484C-A045-7FA709246F15}"/>
                </a:ext>
              </a:extLst>
            </p:cNvPr>
            <p:cNvGrpSpPr/>
            <p:nvPr/>
          </p:nvGrpSpPr>
          <p:grpSpPr>
            <a:xfrm>
              <a:off x="9733167" y="3769376"/>
              <a:ext cx="2564905" cy="2582372"/>
              <a:chOff x="2052208" y="3769376"/>
              <a:chExt cx="2564905" cy="2582372"/>
            </a:xfrm>
          </p:grpSpPr>
          <p:pic>
            <p:nvPicPr>
              <p:cNvPr id="6" name="Picture 2" descr="C:\Users\Mariano\Desktop\EMBRIO CANCER\Confocal  4 July\E11.4\E11.4_ Vimentin\E11-4_Vimentin_Positive_Mesenquima_Image018.tif">
                <a:extLst>
                  <a:ext uri="{FF2B5EF4-FFF2-40B4-BE49-F238E27FC236}">
                    <a16:creationId xmlns:a16="http://schemas.microsoft.com/office/drawing/2014/main" xmlns="" id="{5F284946-AEBD-4DFE-88E9-B418DC7ABD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2208" y="3786843"/>
                <a:ext cx="2564905" cy="25649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xmlns="" id="{223843F2-8494-4E18-A7F7-BC8763B893E7}"/>
                  </a:ext>
                </a:extLst>
              </p:cNvPr>
              <p:cNvSpPr txBox="1"/>
              <p:nvPr/>
            </p:nvSpPr>
            <p:spPr>
              <a:xfrm>
                <a:off x="2052209" y="3769376"/>
                <a:ext cx="327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>
                    <a:solidFill>
                      <a:schemeClr val="bg1"/>
                    </a:solidFill>
                  </a:rPr>
                  <a:t>C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xmlns="" id="{77AF147F-3EAE-4F41-9483-92EF44381E0F}"/>
                </a:ext>
              </a:extLst>
            </p:cNvPr>
            <p:cNvGrpSpPr/>
            <p:nvPr/>
          </p:nvGrpSpPr>
          <p:grpSpPr>
            <a:xfrm>
              <a:off x="9733168" y="844506"/>
              <a:ext cx="2564904" cy="2586822"/>
              <a:chOff x="2094408" y="844506"/>
              <a:chExt cx="2564904" cy="2586822"/>
            </a:xfrm>
          </p:grpSpPr>
          <p:pic>
            <p:nvPicPr>
              <p:cNvPr id="5" name="Picture 2" descr="D:\Usuarios\mmonzo\Desktop\EMBRIO CANCER\Confocal  4 July\150309\E10_1ECad_2_StackZoomA.tif">
                <a:extLst>
                  <a:ext uri="{FF2B5EF4-FFF2-40B4-BE49-F238E27FC236}">
                    <a16:creationId xmlns:a16="http://schemas.microsoft.com/office/drawing/2014/main" xmlns="" id="{0C7798B6-8DBB-4D62-B4C4-7A321C0664EE}"/>
                  </a:ext>
                </a:extLst>
              </p:cNvPr>
              <p:cNvPicPr>
                <a:picLocks noChangeAspect="1" noChangeArrowheads="1" noCrop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2094408" y="866424"/>
                <a:ext cx="2564904" cy="2564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xmlns="" id="{3A307E9A-D2E4-4B0E-8D30-3E02A379DF81}"/>
                  </a:ext>
                </a:extLst>
              </p:cNvPr>
              <p:cNvSpPr txBox="1"/>
              <p:nvPr/>
            </p:nvSpPr>
            <p:spPr>
              <a:xfrm>
                <a:off x="2094408" y="844506"/>
                <a:ext cx="327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>
                    <a:solidFill>
                      <a:schemeClr val="bg1"/>
                    </a:solidFill>
                  </a:rPr>
                  <a:t>B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" name="Conector recto de flecha 6">
              <a:extLst>
                <a:ext uri="{FF2B5EF4-FFF2-40B4-BE49-F238E27FC236}">
                  <a16:creationId xmlns:a16="http://schemas.microsoft.com/office/drawing/2014/main" xmlns="" id="{B56A0FBE-C2F6-4106-9EAE-12CC5B8579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2838" y="2447780"/>
              <a:ext cx="4839285" cy="178642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xmlns="" id="{ADF4DDEC-7A05-485B-8A6A-63DAF3AC52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5387926"/>
              <a:ext cx="3964683" cy="54300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83BA389C-EB0F-4F01-AA30-B3119D074344}"/>
              </a:ext>
            </a:extLst>
          </p:cNvPr>
          <p:cNvSpPr txBox="1"/>
          <p:nvPr/>
        </p:nvSpPr>
        <p:spPr>
          <a:xfrm>
            <a:off x="7702710" y="488992"/>
            <a:ext cx="2193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Epithelial cells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E05E0076-EEEA-42C7-8ECF-3E89BECEE8F7}"/>
              </a:ext>
            </a:extLst>
          </p:cNvPr>
          <p:cNvSpPr txBox="1"/>
          <p:nvPr/>
        </p:nvSpPr>
        <p:spPr>
          <a:xfrm rot="16200000">
            <a:off x="9449056" y="1959527"/>
            <a:ext cx="162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E-Cadherin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7CFF8FF4-10E8-4554-B1F9-CC1BB0F7099A}"/>
              </a:ext>
            </a:extLst>
          </p:cNvPr>
          <p:cNvSpPr txBox="1"/>
          <p:nvPr/>
        </p:nvSpPr>
        <p:spPr>
          <a:xfrm rot="16200000">
            <a:off x="9449056" y="4887319"/>
            <a:ext cx="162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Vimentin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F3B7E237-D042-49F9-8819-5C31B5097392}"/>
              </a:ext>
            </a:extLst>
          </p:cNvPr>
          <p:cNvSpPr txBox="1"/>
          <p:nvPr/>
        </p:nvSpPr>
        <p:spPr>
          <a:xfrm>
            <a:off x="7513173" y="3421962"/>
            <a:ext cx="256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Mesenchymal cells</a:t>
            </a:r>
          </a:p>
        </p:txBody>
      </p:sp>
    </p:spTree>
    <p:extLst>
      <p:ext uri="{BB962C8B-B14F-4D97-AF65-F5344CB8AC3E}">
        <p14:creationId xmlns:p14="http://schemas.microsoft.com/office/powerpoint/2010/main" val="41905313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</Words>
  <Application>Microsoft Office PowerPoint</Application>
  <PresentationFormat>Panorámica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Mariano Monzo Planella</dc:creator>
  <cp:lastModifiedBy>UB</cp:lastModifiedBy>
  <cp:revision>6</cp:revision>
  <dcterms:created xsi:type="dcterms:W3CDTF">2021-03-16T09:23:23Z</dcterms:created>
  <dcterms:modified xsi:type="dcterms:W3CDTF">2021-04-28T09:58:14Z</dcterms:modified>
</cp:coreProperties>
</file>