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88" d="100"/>
          <a:sy n="88" d="100"/>
        </p:scale>
        <p:origin x="1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D948CF-A036-3342-937D-C6829EC74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84B02B47-5A72-A64B-A7D2-CA52897F25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6B61EA4-1B32-CA49-97C8-9C75B0486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AD7F3A9-8F09-DC44-A3AD-A4F908926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B1C016A-BFC5-4542-BCC7-2A501BC57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3904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FF426EB-97A7-4043-B82A-4B01B84C8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3CF3931E-098E-3E42-9463-126DD8B6DE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3FFBFB08-0D4B-7941-9BF6-38EBC0C1A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E292B55-9B10-DF40-AB0E-DDC02FC14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73C9591-BB0C-A446-A946-44C899008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4326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856B76C9-8565-784F-9111-FD9FC585E7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CEE14C8E-5403-724A-B13C-7546EB841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95DD427-62C7-E04C-A8FA-E10ECA512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8778E26-B94A-454A-AF87-AAF7366A0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C718A36-8E27-A84A-B310-F9BE3B165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1077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0B1F282-4092-0441-9734-9DDC37E55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FDF0D77-A9A3-C04D-9513-9C01F3DE6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CDEEAFB-8B6D-5049-9139-1775A1EAB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B74E908-13DB-D247-952D-D8A404276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9AAC715-13EE-BA4B-9284-AFAF3E246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543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2BC06BD-4A87-0740-93C6-FEA3B6097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EADB36C-BDFE-9745-BF31-18AEE2DDFA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44E7B880-303D-624B-8D01-F6F3686EB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64C3159-C6B2-EF41-8A92-3247541DE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4903B0B-DEA4-EB43-B015-2C369C667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352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42C4EA-21A7-9543-9E7B-68BFD380B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9847420-45E5-0E4B-A0B9-712BF6C65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5EF5B6C0-146B-824A-BF9C-8AE143C9F8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6FFFEB82-248A-A449-97C1-D380B1FD9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A39B531E-4CA4-F641-BB8C-C0C7EA40F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74FC3C7-E86A-B24A-99F1-2E71034BF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9595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1F0DC37-6D00-2D45-A027-C615B9747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60B9363-2F7A-1043-9FFC-1200FC6D6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EC8E4469-6055-784A-A30B-09D0D157C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F500CC5C-7855-C54C-9F0D-3CCF7B3042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495448FC-7BDC-2142-8CB2-9D0E457CA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94C5EC0C-C816-7B45-BA63-C1219EA7C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856C6F8-B229-0547-A59B-48E1E01CA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44DDF22-16B6-2442-B881-A6438D574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07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AD24FB9-B511-F148-89A4-1824BDAB2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56DF603B-0392-9040-B8E3-4707A3F33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97843191-396B-9D48-8844-29F2CF9D5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8B9ED20-7C03-0640-A005-E8D99D3F7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04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471070CF-BBB5-794E-916E-0A9D441D4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BCBCFEF-B2C4-9443-BF92-FF732BB8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F2164759-CAEB-C843-BF14-EE9B71BDC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7409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2A59177-A513-054C-B9D3-1B6B17F70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55D4201-D901-C445-B87F-78DA4861A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79647EF9-18EF-134E-8031-EFEEBBA3B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E2BEFD13-F036-D043-A557-B318512F8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53CDED87-2C7C-9C4B-8A52-F08A44141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CDABFC36-E195-EA4B-B373-623917989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2333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020FDA8-DF1E-4C4E-BA81-E68DF1E4B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8B5D0646-02D4-D74F-A0D7-EF822FE47C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8C6EA9F4-D197-8941-ADA0-5176FCF821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CAE91C0D-0AA0-0E4B-8333-81038559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3F5DF0F5-6F39-884A-8848-419C5E1B4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95F3F3F7-2475-8D48-966C-0CF92189F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0887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03C683CE-D049-0247-B3C5-AC8722289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39F9F6E-37E5-3E41-8522-8D7C19D79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2B9EBDA-44EC-D74D-A47C-E672D6F621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72D1A-EF85-9143-A786-4CD2A70707CB}" type="datetimeFigureOut">
              <a:rPr lang="es-ES" smtClean="0"/>
              <a:t>27/10/2021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5B4D8AC-F230-F946-98C0-6939DC3C9A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C0B7421-BB4E-984E-9EAA-A90E2FAD81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0F781-4562-8F49-B31C-7C8FD77246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8399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Escala de tiempo&#10;&#10;Descripción generada automáticamente con confianza media">
            <a:extLst>
              <a:ext uri="{FF2B5EF4-FFF2-40B4-BE49-F238E27FC236}">
                <a16:creationId xmlns:a16="http://schemas.microsoft.com/office/drawing/2014/main" xmlns="" id="{9B573201-0A80-0C4D-A35F-612C5A46E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72" y="653144"/>
            <a:ext cx="11894455" cy="605245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7F822E39-3129-F64B-B8DC-119BBCF50A91}"/>
              </a:ext>
            </a:extLst>
          </p:cNvPr>
          <p:cNvSpPr txBox="1"/>
          <p:nvPr/>
        </p:nvSpPr>
        <p:spPr>
          <a:xfrm>
            <a:off x="148772" y="169897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Fig. S4</a:t>
            </a:r>
          </a:p>
        </p:txBody>
      </p:sp>
    </p:spTree>
    <p:extLst>
      <p:ext uri="{BB962C8B-B14F-4D97-AF65-F5344CB8AC3E}">
        <p14:creationId xmlns:p14="http://schemas.microsoft.com/office/powerpoint/2010/main" val="266335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Alfons Navarro Ponz</dc:creator>
  <cp:lastModifiedBy>UB</cp:lastModifiedBy>
  <cp:revision>2</cp:revision>
  <dcterms:created xsi:type="dcterms:W3CDTF">2021-10-14T09:16:47Z</dcterms:created>
  <dcterms:modified xsi:type="dcterms:W3CDTF">2021-10-27T13:02:05Z</dcterms:modified>
</cp:coreProperties>
</file>