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5853" autoAdjust="0"/>
  </p:normalViewPr>
  <p:slideViewPr>
    <p:cSldViewPr snapToGrid="0">
      <p:cViewPr varScale="1">
        <p:scale>
          <a:sx n="45" d="100"/>
          <a:sy n="45" d="100"/>
        </p:scale>
        <p:origin x="20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11F6E-7796-436D-857D-DEB8C98ED41A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B52A6-2876-4DE8-A173-3354EBAB54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42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B52A6-2876-4DE8-A173-3354EBAB543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5047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B52A6-2876-4DE8-A173-3354EBAB543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56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752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97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579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46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641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15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10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40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12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228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4967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F5DAB-B5CF-4060-A5D1-DE84FE83DE7C}" type="datetimeFigureOut">
              <a:rPr lang="it-IT" smtClean="0"/>
              <a:t>21/05/2021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DA8E3-CF8D-45CF-9870-CEF61FA8FC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86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74B5BC4A-6010-884E-BFC8-3B1BFFF0534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" y="1425257"/>
            <a:ext cx="6120130" cy="70554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73DFCDD0-AE90-EC42-9E08-80AF795C046A}"/>
              </a:ext>
            </a:extLst>
          </p:cNvPr>
          <p:cNvSpPr txBox="1"/>
          <p:nvPr/>
        </p:nvSpPr>
        <p:spPr>
          <a:xfrm>
            <a:off x="262270" y="255181"/>
            <a:ext cx="5436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Supplementary</a:t>
            </a:r>
            <a:r>
              <a:rPr lang="it-IT" dirty="0"/>
              <a:t> Figure 1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8468BC7-B983-C24A-AE8E-3D559AEBE6F3}"/>
              </a:ext>
            </a:extLst>
          </p:cNvPr>
          <p:cNvSpPr txBox="1"/>
          <p:nvPr/>
        </p:nvSpPr>
        <p:spPr>
          <a:xfrm>
            <a:off x="4167960" y="3125972"/>
            <a:ext cx="158779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50" dirty="0"/>
              <a:t>(chrX:909,966-1,029,224)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16CB552-4849-784F-BFBE-65F36977EB7D}"/>
              </a:ext>
            </a:extLst>
          </p:cNvPr>
          <p:cNvSpPr txBox="1"/>
          <p:nvPr/>
        </p:nvSpPr>
        <p:spPr>
          <a:xfrm>
            <a:off x="2351567" y="6765851"/>
            <a:ext cx="158779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50" dirty="0"/>
              <a:t>(chrX:949,397-950,116 ) 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B99D67A-E252-3B4C-AC02-619F6796FDFF}"/>
              </a:ext>
            </a:extLst>
          </p:cNvPr>
          <p:cNvSpPr txBox="1"/>
          <p:nvPr/>
        </p:nvSpPr>
        <p:spPr>
          <a:xfrm>
            <a:off x="5382222" y="6765850"/>
            <a:ext cx="158779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50" dirty="0"/>
              <a:t>(chrX:950,396-1,185,550 ) </a:t>
            </a:r>
          </a:p>
        </p:txBody>
      </p:sp>
    </p:spTree>
    <p:extLst>
      <p:ext uri="{BB962C8B-B14F-4D97-AF65-F5344CB8AC3E}">
        <p14:creationId xmlns:p14="http://schemas.microsoft.com/office/powerpoint/2010/main" val="4236150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Immagine 67">
            <a:extLst>
              <a:ext uri="{FF2B5EF4-FFF2-40B4-BE49-F238E27FC236}">
                <a16:creationId xmlns:a16="http://schemas.microsoft.com/office/drawing/2014/main" id="{BF50B3A0-605E-D144-8E2D-5B6888028C4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57" y="800100"/>
            <a:ext cx="5633085" cy="83058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61996381-1CF0-E04F-955B-AB43D77C0DD2}"/>
              </a:ext>
            </a:extLst>
          </p:cNvPr>
          <p:cNvSpPr txBox="1"/>
          <p:nvPr/>
        </p:nvSpPr>
        <p:spPr>
          <a:xfrm>
            <a:off x="4210488" y="2254101"/>
            <a:ext cx="15877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/>
              <a:t>(chrX:639,875-652,712 ) </a:t>
            </a: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FF8EC39F-A43D-4B47-993E-D650C315C2FF}"/>
              </a:ext>
            </a:extLst>
          </p:cNvPr>
          <p:cNvSpPr txBox="1"/>
          <p:nvPr/>
        </p:nvSpPr>
        <p:spPr>
          <a:xfrm>
            <a:off x="4210488" y="5022110"/>
            <a:ext cx="15877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/>
              <a:t>(chrX:634,213-643,088 ) 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C6EE3344-44AF-764A-91CE-549CF507509F}"/>
              </a:ext>
            </a:extLst>
          </p:cNvPr>
          <p:cNvSpPr txBox="1"/>
          <p:nvPr/>
        </p:nvSpPr>
        <p:spPr>
          <a:xfrm>
            <a:off x="4210488" y="7875179"/>
            <a:ext cx="15877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/>
              <a:t>(chrX:634,213-643,088 ) 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F97A0377-0987-D04A-BF78-1BFA0305E8EB}"/>
              </a:ext>
            </a:extLst>
          </p:cNvPr>
          <p:cNvSpPr txBox="1"/>
          <p:nvPr/>
        </p:nvSpPr>
        <p:spPr>
          <a:xfrm>
            <a:off x="262270" y="255181"/>
            <a:ext cx="5436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Supplementary</a:t>
            </a:r>
            <a:r>
              <a:rPr lang="it-IT" dirty="0"/>
              <a:t> </a:t>
            </a:r>
            <a:r>
              <a:rPr lang="it-IT"/>
              <a:t>Figure 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97099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1016</TotalTime>
  <Words>26</Words>
  <Application>Microsoft Office PowerPoint</Application>
  <PresentationFormat>A4 (21x29,7 cm)</PresentationFormat>
  <Paragraphs>10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Fanelli Antonella-Borsista</dc:creator>
  <cp:lastModifiedBy>camilla fazio</cp:lastModifiedBy>
  <cp:revision>37</cp:revision>
  <cp:lastPrinted>2020-02-21T11:20:45Z</cp:lastPrinted>
  <dcterms:created xsi:type="dcterms:W3CDTF">2020-02-21T11:19:32Z</dcterms:created>
  <dcterms:modified xsi:type="dcterms:W3CDTF">2021-05-21T07:44:33Z</dcterms:modified>
</cp:coreProperties>
</file>