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34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A634A3-AA9C-46A1-9A30-8694E4E7598C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39B24-157B-4962-BE39-80D6616E66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488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B24-157B-4962-BE39-80D6616E66F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7551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039B24-157B-4962-BE39-80D6616E66F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64107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9142AD3-32C9-4FCC-B618-C8EA83F02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EF012B39-2A54-44EC-88AF-FF7A1CF8BA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20F1873-B2F6-4537-8050-0DEC924B5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77E8DE4-E693-4DF3-A416-B92C0F656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8C14A482-05A9-429E-86E4-0DA4A3630C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1603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D31FA95-C6FB-473B-96B0-FCDF9E640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37D9BEA-7505-4DC8-B793-87BDA37786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114BFA-7DEC-4786-8916-7B959F842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C0ED30-CBC7-493F-B858-2C3F29A0E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2404B2A-516D-4A1D-BAFE-FC81635AE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557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A82931C4-1141-401B-9B24-FED536F2B4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A3A9BBB0-D7E1-4067-8109-5C127E96D4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D8DA3D7-BBB1-4DD9-90DF-FB90874C01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2D1DCC-9097-44FA-B11F-865BBA3C6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B329D3-63C5-47FA-B806-1573FD269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4905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477010B-34BF-4F74-8ADF-6687A4366B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2F00A17-6E19-483D-B0B4-517787ED8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DD9DCAB0-E586-4649-9905-E2D8B80FAB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6B45F8-00BF-46FC-AF54-A9F48D8FD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1A02416-217E-478D-AB2B-2D642FAC6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6371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346E817-5F11-4AD2-8F1A-E41B2DE25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33D9498-4C30-4863-A8C8-0D64A6C4D6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0E66024-D687-4F21-8925-86536132C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3F6AA8-A8CB-4739-B4A3-30A169400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25FC441-A3FC-490D-A3E9-37EAE27A9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1468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F2DFDE-12CF-4468-AE0F-CCB2A9AD4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A5F0B7-9444-4A24-8CCE-69F11F1047B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FC3DC7E-386F-437E-B9BB-B3DF7BE4F6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F97C7E5E-A449-4FC3-AC1A-0843D89E8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707158F-CBC2-44D7-8972-83E8F4651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7EAC2559-A788-4476-A2B6-2EF09A0E9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1127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63BC51A-B2F8-4F7B-A74B-D85DAE059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FC53BDB-1DF4-422B-8694-E8F101B54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25FDD5A8-C0AE-4520-8BA2-57BC843916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C85CDE0B-AE61-4FDB-88B1-FFF593087F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C16D662B-90A1-45C0-BFFF-95E4561290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1126BB10-19DD-4A24-9271-B605CCA30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4E9E6A50-F543-4CF1-809F-A2FD6031C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E31E96B1-0408-4639-A048-44F875CB6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986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30F85F4-022A-44F9-BA92-843DDBAFC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BAB99D2-8D8A-443C-A2EA-E12FCC38F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34602F2B-7633-4A13-A203-BD029AA9EA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A25B519-6AE2-44C3-A429-B99DFF8CB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1994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26B46151-B210-449A-8571-DFFDEAC02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7730A445-6A43-42A8-A031-20F99DF7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B21259D-142B-4C3E-BB8F-F0FA641D69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726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17E99E4-F4C1-47D2-BB95-EC1B9B7F4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A5D3CDE-2F79-48DE-B1A7-FAED4E70A8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7F8521C1-F850-4B43-AFC2-519C86773F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588A100-DB4D-4D2F-93F4-0CDB31E04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0BE63CB-545E-4BF0-95B1-EA94EDB23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BBB7CC2-0818-4002-AF64-A039A1D11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7873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E22CC5-714A-4549-A034-5D0856E87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E5821AF0-4BF8-44F2-A31F-2F2C87B1FE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73ADD93-7390-4661-A2BC-64AC0A0B8A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FF10E47-AE55-41E5-BE8E-0E9B27340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BA3945BA-43ED-4502-AEAD-1B94BD025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744F424-1CA8-4468-B714-EF3784226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3304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AACE5F4-7342-43F7-81B5-B2F05C195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1BF3B7B-507F-4A50-85D8-E00EE1C06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2E53A4F-81BA-4644-9854-393ECB60319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E7B4F7-39D9-4263-99D8-BB6D7A83C060}" type="datetimeFigureOut">
              <a:rPr lang="zh-CN" altLang="en-US" smtClean="0"/>
              <a:t>2021/10/12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E7A9BF-CBC6-4D8A-A403-DE16A3CAB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9B4BC9C4-9F06-4C6F-A2C2-21503FEDF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DD64A-87E9-4FEC-ADA4-B9C3962377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990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"/><Relationship Id="rId2" Type="http://schemas.openxmlformats.org/officeDocument/2006/relationships/image" Target="../media/image21.t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2" Type="http://schemas.openxmlformats.org/officeDocument/2006/relationships/image" Target="../media/image23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t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"/><Relationship Id="rId2" Type="http://schemas.openxmlformats.org/officeDocument/2006/relationships/image" Target="../media/image26.t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"/><Relationship Id="rId2" Type="http://schemas.openxmlformats.org/officeDocument/2006/relationships/image" Target="../media/image28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t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tif"/><Relationship Id="rId2" Type="http://schemas.openxmlformats.org/officeDocument/2006/relationships/image" Target="../media/image31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t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"/><Relationship Id="rId2" Type="http://schemas.openxmlformats.org/officeDocument/2006/relationships/image" Target="../media/image34.t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image" Target="../media/image4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t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"/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t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"/><Relationship Id="rId2" Type="http://schemas.openxmlformats.org/officeDocument/2006/relationships/image" Target="../media/image14.t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"/><Relationship Id="rId2" Type="http://schemas.openxmlformats.org/officeDocument/2006/relationships/image" Target="../media/image16.t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tif"/><Relationship Id="rId2" Type="http://schemas.openxmlformats.org/officeDocument/2006/relationships/image" Target="../media/image18.t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7C96140-042B-4E6A-A0BC-1C96B7A8595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CN" dirty="0"/>
              <a:t>Western blot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3905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3FEB819-3201-4043-ACB3-B307181818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292" y="1327296"/>
            <a:ext cx="3087367" cy="403545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7C561A0-0697-4509-A3F7-83C95CF438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2258" y="1875378"/>
            <a:ext cx="3188323" cy="358526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DEFF2B44-1CE6-4C16-8BB2-7B0F5D65B2EE}"/>
              </a:ext>
            </a:extLst>
          </p:cNvPr>
          <p:cNvSpPr txBox="1"/>
          <p:nvPr/>
        </p:nvSpPr>
        <p:spPr>
          <a:xfrm>
            <a:off x="2871497" y="1506046"/>
            <a:ext cx="21298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3B-p-NF-kB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4FE0F20-E378-45A1-A893-C093B0752050}"/>
              </a:ext>
            </a:extLst>
          </p:cNvPr>
          <p:cNvSpPr txBox="1"/>
          <p:nvPr/>
        </p:nvSpPr>
        <p:spPr>
          <a:xfrm>
            <a:off x="7638782" y="1506046"/>
            <a:ext cx="21298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3B-p-NF-kB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F3F7EDD-7109-4182-AB06-BC12B1874C47}"/>
              </a:ext>
            </a:extLst>
          </p:cNvPr>
          <p:cNvSpPr txBox="1"/>
          <p:nvPr/>
        </p:nvSpPr>
        <p:spPr>
          <a:xfrm>
            <a:off x="1852341" y="355494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5ED1850-A175-4DC9-BE07-BA1B3E8F7AC8}"/>
              </a:ext>
            </a:extLst>
          </p:cNvPr>
          <p:cNvSpPr txBox="1"/>
          <p:nvPr/>
        </p:nvSpPr>
        <p:spPr>
          <a:xfrm>
            <a:off x="1852341" y="385922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6117C05-D7EC-4806-A874-D2B3E43C39DA}"/>
              </a:ext>
            </a:extLst>
          </p:cNvPr>
          <p:cNvSpPr txBox="1"/>
          <p:nvPr/>
        </p:nvSpPr>
        <p:spPr>
          <a:xfrm>
            <a:off x="6817147" y="325228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5D425201-B18A-42CC-8672-A9013B7A4EFE}"/>
              </a:ext>
            </a:extLst>
          </p:cNvPr>
          <p:cNvSpPr txBox="1"/>
          <p:nvPr/>
        </p:nvSpPr>
        <p:spPr>
          <a:xfrm>
            <a:off x="6817147" y="355657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1933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5831A00D-B13A-487B-89EA-E5218CC970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2823" y="2148477"/>
            <a:ext cx="2943551" cy="288514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57102E77-4AB6-4964-BBBB-1D19226AB0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115" y="1709651"/>
            <a:ext cx="2531557" cy="343869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C94FF38-554C-41A7-954B-54FFBC5057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903" y="1687883"/>
            <a:ext cx="2971259" cy="383071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A9E2F361-28E2-4A52-AC80-D57CF4769BB1}"/>
              </a:ext>
            </a:extLst>
          </p:cNvPr>
          <p:cNvSpPr txBox="1"/>
          <p:nvPr/>
        </p:nvSpPr>
        <p:spPr>
          <a:xfrm>
            <a:off x="1648235" y="1260988"/>
            <a:ext cx="1946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3B-p-IkBa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8B72284-EC82-41D6-AD9D-E4EE1D276639}"/>
              </a:ext>
            </a:extLst>
          </p:cNvPr>
          <p:cNvSpPr txBox="1"/>
          <p:nvPr/>
        </p:nvSpPr>
        <p:spPr>
          <a:xfrm>
            <a:off x="5524776" y="1260988"/>
            <a:ext cx="1946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3B-p-IkBa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11106DB-1898-4ECD-B768-DF120A50F459}"/>
              </a:ext>
            </a:extLst>
          </p:cNvPr>
          <p:cNvSpPr txBox="1"/>
          <p:nvPr/>
        </p:nvSpPr>
        <p:spPr>
          <a:xfrm>
            <a:off x="9259649" y="1630320"/>
            <a:ext cx="19465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3B-p-IkBa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1E3FD8E-6D76-4B01-9A3E-9519A486B412}"/>
              </a:ext>
            </a:extLst>
          </p:cNvPr>
          <p:cNvSpPr txBox="1"/>
          <p:nvPr/>
        </p:nvSpPr>
        <p:spPr>
          <a:xfrm>
            <a:off x="454425" y="291743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89476BC-6F80-480D-A668-8E973F1328A0}"/>
              </a:ext>
            </a:extLst>
          </p:cNvPr>
          <p:cNvSpPr txBox="1"/>
          <p:nvPr/>
        </p:nvSpPr>
        <p:spPr>
          <a:xfrm>
            <a:off x="454425" y="322171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780874F-29E3-482E-8CD8-B0DC1EEDFA24}"/>
              </a:ext>
            </a:extLst>
          </p:cNvPr>
          <p:cNvSpPr txBox="1"/>
          <p:nvPr/>
        </p:nvSpPr>
        <p:spPr>
          <a:xfrm>
            <a:off x="444247" y="371066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9091609-2410-4439-B52B-4C1FE2347022}"/>
              </a:ext>
            </a:extLst>
          </p:cNvPr>
          <p:cNvSpPr txBox="1"/>
          <p:nvPr/>
        </p:nvSpPr>
        <p:spPr>
          <a:xfrm>
            <a:off x="440201" y="406600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4562439-E4BE-4F47-A5C0-A21AFF29F44D}"/>
              </a:ext>
            </a:extLst>
          </p:cNvPr>
          <p:cNvSpPr txBox="1"/>
          <p:nvPr/>
        </p:nvSpPr>
        <p:spPr>
          <a:xfrm>
            <a:off x="451722" y="439390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28DB9B8-9579-4CE1-965C-BCC3F4765CFB}"/>
              </a:ext>
            </a:extLst>
          </p:cNvPr>
          <p:cNvSpPr txBox="1"/>
          <p:nvPr/>
        </p:nvSpPr>
        <p:spPr>
          <a:xfrm>
            <a:off x="440201" y="472578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DCAA460-88BF-498C-BA4A-35D8CAF85950}"/>
              </a:ext>
            </a:extLst>
          </p:cNvPr>
          <p:cNvSpPr txBox="1"/>
          <p:nvPr/>
        </p:nvSpPr>
        <p:spPr>
          <a:xfrm>
            <a:off x="4514964" y="273277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92B88D04-58E8-464F-85A2-AA4FD532C8CB}"/>
              </a:ext>
            </a:extLst>
          </p:cNvPr>
          <p:cNvSpPr txBox="1"/>
          <p:nvPr/>
        </p:nvSpPr>
        <p:spPr>
          <a:xfrm>
            <a:off x="4514964" y="303705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F7AB0264-0050-4F77-B68B-FD7596B07AC7}"/>
              </a:ext>
            </a:extLst>
          </p:cNvPr>
          <p:cNvSpPr txBox="1"/>
          <p:nvPr/>
        </p:nvSpPr>
        <p:spPr>
          <a:xfrm>
            <a:off x="4504786" y="352600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EA7AF853-727E-49BA-8C97-F39ED5ECD505}"/>
              </a:ext>
            </a:extLst>
          </p:cNvPr>
          <p:cNvSpPr txBox="1"/>
          <p:nvPr/>
        </p:nvSpPr>
        <p:spPr>
          <a:xfrm>
            <a:off x="4500740" y="388133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14C2AB2-EE2F-469A-B877-7C3220020CB1}"/>
              </a:ext>
            </a:extLst>
          </p:cNvPr>
          <p:cNvSpPr txBox="1"/>
          <p:nvPr/>
        </p:nvSpPr>
        <p:spPr>
          <a:xfrm>
            <a:off x="4512261" y="420923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7E54429-26F0-4BBD-98F7-796150E7B3EF}"/>
              </a:ext>
            </a:extLst>
          </p:cNvPr>
          <p:cNvSpPr txBox="1"/>
          <p:nvPr/>
        </p:nvSpPr>
        <p:spPr>
          <a:xfrm>
            <a:off x="4500740" y="454111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AF059F41-A51F-4520-BA0E-8951E1876D64}"/>
              </a:ext>
            </a:extLst>
          </p:cNvPr>
          <p:cNvSpPr txBox="1"/>
          <p:nvPr/>
        </p:nvSpPr>
        <p:spPr>
          <a:xfrm>
            <a:off x="8215745" y="298653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7439A6C0-630D-462B-9C12-9E48E41A6D84}"/>
              </a:ext>
            </a:extLst>
          </p:cNvPr>
          <p:cNvSpPr txBox="1"/>
          <p:nvPr/>
        </p:nvSpPr>
        <p:spPr>
          <a:xfrm>
            <a:off x="8215745" y="343027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8652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6D7785FC-ED90-4199-B10C-40407FAA93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1788" y="2450764"/>
            <a:ext cx="3351217" cy="264283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6863978-8A64-4824-855B-8B170E40C5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1408" y="1728086"/>
            <a:ext cx="3724592" cy="4095567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2401763F-186D-4E30-9ACF-6477072B5CCD}"/>
              </a:ext>
            </a:extLst>
          </p:cNvPr>
          <p:cNvSpPr txBox="1"/>
          <p:nvPr/>
        </p:nvSpPr>
        <p:spPr>
          <a:xfrm>
            <a:off x="3285724" y="2081432"/>
            <a:ext cx="2239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3C-p-STAT3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9773305-8508-411A-B4BF-8A0F64F9DF3D}"/>
              </a:ext>
            </a:extLst>
          </p:cNvPr>
          <p:cNvSpPr txBox="1"/>
          <p:nvPr/>
        </p:nvSpPr>
        <p:spPr>
          <a:xfrm>
            <a:off x="8108862" y="2103294"/>
            <a:ext cx="2239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3C-p-STAT3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991ADBB4-9977-4CB2-BBDA-38CF49DA9E6F}"/>
              </a:ext>
            </a:extLst>
          </p:cNvPr>
          <p:cNvSpPr txBox="1"/>
          <p:nvPr/>
        </p:nvSpPr>
        <p:spPr>
          <a:xfrm>
            <a:off x="1800267" y="397350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0C3984AC-2DA3-4F50-B7E2-7B70A8E96DDA}"/>
              </a:ext>
            </a:extLst>
          </p:cNvPr>
          <p:cNvSpPr txBox="1"/>
          <p:nvPr/>
        </p:nvSpPr>
        <p:spPr>
          <a:xfrm>
            <a:off x="1800267" y="427778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9ECCBC3-1257-4F1C-AE7E-6768B0B468D8}"/>
              </a:ext>
            </a:extLst>
          </p:cNvPr>
          <p:cNvSpPr txBox="1"/>
          <p:nvPr/>
        </p:nvSpPr>
        <p:spPr>
          <a:xfrm>
            <a:off x="1800267" y="356158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90KD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A8FD62F-8B36-43EC-9158-650B4384F662}"/>
              </a:ext>
            </a:extLst>
          </p:cNvPr>
          <p:cNvSpPr txBox="1"/>
          <p:nvPr/>
        </p:nvSpPr>
        <p:spPr>
          <a:xfrm>
            <a:off x="7037960" y="388979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2DEA34D-E513-41E2-8A85-6B68318E2870}"/>
              </a:ext>
            </a:extLst>
          </p:cNvPr>
          <p:cNvSpPr txBox="1"/>
          <p:nvPr/>
        </p:nvSpPr>
        <p:spPr>
          <a:xfrm>
            <a:off x="7037960" y="4194074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429F2B4-6FCC-4DF7-AF2D-DE8BFF9F4673}"/>
              </a:ext>
            </a:extLst>
          </p:cNvPr>
          <p:cNvSpPr txBox="1"/>
          <p:nvPr/>
        </p:nvSpPr>
        <p:spPr>
          <a:xfrm>
            <a:off x="7037960" y="347787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90KD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4577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AE7962EB-84B8-41FF-B8BD-E5D9182753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0246" y="2733017"/>
            <a:ext cx="2914490" cy="194299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09CF427-B925-4A0B-B467-1A5C56AD09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598" y="2339231"/>
            <a:ext cx="2774388" cy="263738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8E8480B-B907-4AC8-9986-B3D007FBB0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014" y="2560967"/>
            <a:ext cx="3757370" cy="228709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71E2D5FF-D568-4886-87B4-A6D6F9BEAF2E}"/>
              </a:ext>
            </a:extLst>
          </p:cNvPr>
          <p:cNvSpPr txBox="1"/>
          <p:nvPr/>
        </p:nvSpPr>
        <p:spPr>
          <a:xfrm>
            <a:off x="1875486" y="2191635"/>
            <a:ext cx="2155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3C-p-STAT1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AA210D2-F486-4CEC-B5C7-46C3DD7B7FD2}"/>
              </a:ext>
            </a:extLst>
          </p:cNvPr>
          <p:cNvSpPr txBox="1"/>
          <p:nvPr/>
        </p:nvSpPr>
        <p:spPr>
          <a:xfrm>
            <a:off x="5578163" y="2333303"/>
            <a:ext cx="2155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3C-p-STAT1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C9176CB-1D11-49DF-B030-9002EE2EBBEB}"/>
              </a:ext>
            </a:extLst>
          </p:cNvPr>
          <p:cNvSpPr txBox="1"/>
          <p:nvPr/>
        </p:nvSpPr>
        <p:spPr>
          <a:xfrm>
            <a:off x="9125991" y="2266625"/>
            <a:ext cx="215560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3C-p-STAT1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513E394E-3524-4A09-963F-34230E440E3A}"/>
              </a:ext>
            </a:extLst>
          </p:cNvPr>
          <p:cNvSpPr txBox="1"/>
          <p:nvPr/>
        </p:nvSpPr>
        <p:spPr>
          <a:xfrm>
            <a:off x="518819" y="372880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D3C0B0E-9C0A-457B-9090-F2862F98CC8A}"/>
              </a:ext>
            </a:extLst>
          </p:cNvPr>
          <p:cNvSpPr txBox="1"/>
          <p:nvPr/>
        </p:nvSpPr>
        <p:spPr>
          <a:xfrm>
            <a:off x="518819" y="403308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333E9377-7350-4B10-9707-E25A75175BCD}"/>
              </a:ext>
            </a:extLst>
          </p:cNvPr>
          <p:cNvSpPr txBox="1"/>
          <p:nvPr/>
        </p:nvSpPr>
        <p:spPr>
          <a:xfrm>
            <a:off x="518819" y="331688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90KD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E96BAA1D-563A-44E6-AB6A-8844FAD69363}"/>
              </a:ext>
            </a:extLst>
          </p:cNvPr>
          <p:cNvSpPr txBox="1"/>
          <p:nvPr/>
        </p:nvSpPr>
        <p:spPr>
          <a:xfrm>
            <a:off x="4713562" y="354414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64CEB8F9-3C7A-480D-829A-AF2508E541CB}"/>
              </a:ext>
            </a:extLst>
          </p:cNvPr>
          <p:cNvSpPr txBox="1"/>
          <p:nvPr/>
        </p:nvSpPr>
        <p:spPr>
          <a:xfrm>
            <a:off x="4713562" y="384842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6105806-17F8-4121-A218-5CF92200D49E}"/>
              </a:ext>
            </a:extLst>
          </p:cNvPr>
          <p:cNvSpPr txBox="1"/>
          <p:nvPr/>
        </p:nvSpPr>
        <p:spPr>
          <a:xfrm>
            <a:off x="4713562" y="313222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90KD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9601712A-1D39-4527-A94A-730DBE0BBA70}"/>
              </a:ext>
            </a:extLst>
          </p:cNvPr>
          <p:cNvSpPr txBox="1"/>
          <p:nvPr/>
        </p:nvSpPr>
        <p:spPr>
          <a:xfrm>
            <a:off x="8398335" y="3424004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93884D5-476B-4229-9AE2-22CA6AFCCD25}"/>
              </a:ext>
            </a:extLst>
          </p:cNvPr>
          <p:cNvSpPr txBox="1"/>
          <p:nvPr/>
        </p:nvSpPr>
        <p:spPr>
          <a:xfrm>
            <a:off x="8398335" y="386774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132256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89A5120-7146-4187-9831-92D3D7B2E2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20" y="193305"/>
            <a:ext cx="4779967" cy="336571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789ABEB6-93D0-4412-9C85-5E91B125E2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022" y="3371088"/>
            <a:ext cx="4589612" cy="329360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5C95E5C1-1CAD-41B6-94E9-46251DF07C1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767" y="243995"/>
            <a:ext cx="4863297" cy="286202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092EAEF-FD8D-4C49-8D38-FD2CB871AFDB}"/>
              </a:ext>
            </a:extLst>
          </p:cNvPr>
          <p:cNvSpPr txBox="1"/>
          <p:nvPr/>
        </p:nvSpPr>
        <p:spPr>
          <a:xfrm>
            <a:off x="204252" y="898487"/>
            <a:ext cx="749576" cy="38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1E4C16D-E0E6-4442-8F6A-1FB623976CAD}"/>
              </a:ext>
            </a:extLst>
          </p:cNvPr>
          <p:cNvSpPr txBox="1"/>
          <p:nvPr/>
        </p:nvSpPr>
        <p:spPr>
          <a:xfrm>
            <a:off x="209341" y="1190044"/>
            <a:ext cx="749576" cy="38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9F786ACF-6D71-422C-88DE-A48670AA27E3}"/>
              </a:ext>
            </a:extLst>
          </p:cNvPr>
          <p:cNvSpPr txBox="1"/>
          <p:nvPr/>
        </p:nvSpPr>
        <p:spPr>
          <a:xfrm>
            <a:off x="214430" y="1516673"/>
            <a:ext cx="749576" cy="38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135C856-35E1-4DA5-8395-497BDA73F5A9}"/>
              </a:ext>
            </a:extLst>
          </p:cNvPr>
          <p:cNvSpPr txBox="1"/>
          <p:nvPr/>
        </p:nvSpPr>
        <p:spPr>
          <a:xfrm>
            <a:off x="202495" y="1944630"/>
            <a:ext cx="749576" cy="38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1864CAAF-46FE-48B7-A37A-3916974C5522}"/>
              </a:ext>
            </a:extLst>
          </p:cNvPr>
          <p:cNvSpPr txBox="1"/>
          <p:nvPr/>
        </p:nvSpPr>
        <p:spPr>
          <a:xfrm>
            <a:off x="222220" y="2319525"/>
            <a:ext cx="749576" cy="38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C8C5CBD-1592-4F95-8B0A-E51EC6789E43}"/>
              </a:ext>
            </a:extLst>
          </p:cNvPr>
          <p:cNvSpPr txBox="1"/>
          <p:nvPr/>
        </p:nvSpPr>
        <p:spPr>
          <a:xfrm>
            <a:off x="236732" y="2712331"/>
            <a:ext cx="749576" cy="38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32390E5-C160-4781-90F5-9683E28C3CDD}"/>
              </a:ext>
            </a:extLst>
          </p:cNvPr>
          <p:cNvSpPr txBox="1"/>
          <p:nvPr/>
        </p:nvSpPr>
        <p:spPr>
          <a:xfrm>
            <a:off x="239612" y="627107"/>
            <a:ext cx="868978" cy="3804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90KD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40EF6EB-CF16-4EDA-8038-20D65F3C3ADF}"/>
              </a:ext>
            </a:extLst>
          </p:cNvPr>
          <p:cNvSpPr txBox="1"/>
          <p:nvPr/>
        </p:nvSpPr>
        <p:spPr>
          <a:xfrm>
            <a:off x="6021237" y="100185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07EC73A-100C-44B6-95BE-9B49CC06278A}"/>
              </a:ext>
            </a:extLst>
          </p:cNvPr>
          <p:cNvSpPr txBox="1"/>
          <p:nvPr/>
        </p:nvSpPr>
        <p:spPr>
          <a:xfrm>
            <a:off x="6041045" y="535724"/>
            <a:ext cx="84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110KD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BB4E77E-D0C9-4739-8BDF-D6D1D2045DB2}"/>
              </a:ext>
            </a:extLst>
          </p:cNvPr>
          <p:cNvSpPr txBox="1"/>
          <p:nvPr/>
        </p:nvSpPr>
        <p:spPr>
          <a:xfrm>
            <a:off x="6026326" y="129341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BAF205FD-A6E0-4C79-AC7F-21CE8CCD1C19}"/>
              </a:ext>
            </a:extLst>
          </p:cNvPr>
          <p:cNvSpPr txBox="1"/>
          <p:nvPr/>
        </p:nvSpPr>
        <p:spPr>
          <a:xfrm>
            <a:off x="6031415" y="1620044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BB0E4B5-ECD2-49AF-A19F-D1B60BEC71E6}"/>
              </a:ext>
            </a:extLst>
          </p:cNvPr>
          <p:cNvSpPr txBox="1"/>
          <p:nvPr/>
        </p:nvSpPr>
        <p:spPr>
          <a:xfrm>
            <a:off x="6039205" y="203009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BC6FA288-AA3B-4347-91D0-9D381EB71A72}"/>
              </a:ext>
            </a:extLst>
          </p:cNvPr>
          <p:cNvSpPr txBox="1"/>
          <p:nvPr/>
        </p:nvSpPr>
        <p:spPr>
          <a:xfrm>
            <a:off x="6047387" y="226508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DFFE9322-78C5-4180-8934-322FBC643870}"/>
              </a:ext>
            </a:extLst>
          </p:cNvPr>
          <p:cNvSpPr txBox="1"/>
          <p:nvPr/>
        </p:nvSpPr>
        <p:spPr>
          <a:xfrm>
            <a:off x="6072672" y="262348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269D4ADE-CF6E-40D2-A657-9F22AB1122E1}"/>
              </a:ext>
            </a:extLst>
          </p:cNvPr>
          <p:cNvSpPr txBox="1"/>
          <p:nvPr/>
        </p:nvSpPr>
        <p:spPr>
          <a:xfrm>
            <a:off x="6059534" y="750345"/>
            <a:ext cx="84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90KD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2589CF1B-F6E6-41FD-88AD-3A34076057D0}"/>
              </a:ext>
            </a:extLst>
          </p:cNvPr>
          <p:cNvSpPr txBox="1"/>
          <p:nvPr/>
        </p:nvSpPr>
        <p:spPr>
          <a:xfrm>
            <a:off x="3551794" y="429569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0AAAEFC1-9A75-4CB6-9D15-929E8EDC5135}"/>
              </a:ext>
            </a:extLst>
          </p:cNvPr>
          <p:cNvSpPr txBox="1"/>
          <p:nvPr/>
        </p:nvSpPr>
        <p:spPr>
          <a:xfrm>
            <a:off x="3551794" y="459997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32109295-2172-4C30-B17B-1369271EBB8F}"/>
              </a:ext>
            </a:extLst>
          </p:cNvPr>
          <p:cNvSpPr txBox="1"/>
          <p:nvPr/>
        </p:nvSpPr>
        <p:spPr>
          <a:xfrm>
            <a:off x="3541616" y="508891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BFE56D40-EE19-4DE5-BBB3-B90BA9C5A863}"/>
              </a:ext>
            </a:extLst>
          </p:cNvPr>
          <p:cNvSpPr txBox="1"/>
          <p:nvPr/>
        </p:nvSpPr>
        <p:spPr>
          <a:xfrm>
            <a:off x="3537570" y="544425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CB328726-BA73-4C60-A2BF-0165628CAED3}"/>
              </a:ext>
            </a:extLst>
          </p:cNvPr>
          <p:cNvSpPr txBox="1"/>
          <p:nvPr/>
        </p:nvSpPr>
        <p:spPr>
          <a:xfrm>
            <a:off x="3549091" y="577215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D87658C-D1BA-4672-B559-EF56437E7460}"/>
              </a:ext>
            </a:extLst>
          </p:cNvPr>
          <p:cNvSpPr txBox="1"/>
          <p:nvPr/>
        </p:nvSpPr>
        <p:spPr>
          <a:xfrm>
            <a:off x="3537570" y="610403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C5DEA5EF-BEF4-4806-9D18-57CA87188774}"/>
              </a:ext>
            </a:extLst>
          </p:cNvPr>
          <p:cNvSpPr txBox="1"/>
          <p:nvPr/>
        </p:nvSpPr>
        <p:spPr>
          <a:xfrm>
            <a:off x="202495" y="11647"/>
            <a:ext cx="2091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6F-p-NF-kB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13276EA-1CDB-4F8F-BD38-DF2F7F0BB416}"/>
              </a:ext>
            </a:extLst>
          </p:cNvPr>
          <p:cNvSpPr txBox="1"/>
          <p:nvPr/>
        </p:nvSpPr>
        <p:spPr>
          <a:xfrm>
            <a:off x="6096000" y="37722"/>
            <a:ext cx="20912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6F-</a:t>
            </a:r>
            <a:r>
              <a:rPr lang="en-US" altLang="zh-CN" dirty="0"/>
              <a:t>NLRP3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F26AFE93-8F4C-4D8A-BA2D-6CDD9842AAF0}"/>
              </a:ext>
            </a:extLst>
          </p:cNvPr>
          <p:cNvSpPr txBox="1"/>
          <p:nvPr/>
        </p:nvSpPr>
        <p:spPr>
          <a:xfrm>
            <a:off x="1272862" y="4281311"/>
            <a:ext cx="209120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6F-</a:t>
            </a:r>
            <a:r>
              <a:rPr lang="en-US" altLang="zh-CN" dirty="0"/>
              <a:t>GAPDH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59566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4114B611-95A3-45F5-89DF-962C83F8F5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102" y="2693809"/>
            <a:ext cx="3544932" cy="1627053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942D6301-19B8-42D6-9341-51EB269FB4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9525" y="2693809"/>
            <a:ext cx="4490392" cy="171720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350688A4-775E-4878-A2DD-F65E7227F16C}"/>
              </a:ext>
            </a:extLst>
          </p:cNvPr>
          <p:cNvSpPr txBox="1"/>
          <p:nvPr/>
        </p:nvSpPr>
        <p:spPr>
          <a:xfrm>
            <a:off x="1171869" y="291328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23KD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75B17BC-29AE-4CB3-B239-34488C39E769}"/>
              </a:ext>
            </a:extLst>
          </p:cNvPr>
          <p:cNvSpPr txBox="1"/>
          <p:nvPr/>
        </p:nvSpPr>
        <p:spPr>
          <a:xfrm>
            <a:off x="1171869" y="366214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18KD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01C122D-9405-4876-815F-96AB46EE778C}"/>
              </a:ext>
            </a:extLst>
          </p:cNvPr>
          <p:cNvSpPr txBox="1"/>
          <p:nvPr/>
        </p:nvSpPr>
        <p:spPr>
          <a:xfrm>
            <a:off x="7418157" y="314122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4CD3A9EA-6DFA-4EDF-918F-9544BC7794E7}"/>
              </a:ext>
            </a:extLst>
          </p:cNvPr>
          <p:cNvSpPr txBox="1"/>
          <p:nvPr/>
        </p:nvSpPr>
        <p:spPr>
          <a:xfrm>
            <a:off x="7418157" y="393776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30KD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F8A9822-0E54-4528-96F9-9D0A9C610CDE}"/>
              </a:ext>
            </a:extLst>
          </p:cNvPr>
          <p:cNvSpPr txBox="1"/>
          <p:nvPr/>
        </p:nvSpPr>
        <p:spPr>
          <a:xfrm>
            <a:off x="2461476" y="2168324"/>
            <a:ext cx="3070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6G-Cleaved caspase 3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9931121-BB02-4F8D-A7BB-6529305A5906}"/>
              </a:ext>
            </a:extLst>
          </p:cNvPr>
          <p:cNvSpPr txBox="1"/>
          <p:nvPr/>
        </p:nvSpPr>
        <p:spPr>
          <a:xfrm>
            <a:off x="8337034" y="2168324"/>
            <a:ext cx="21592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6G-</a:t>
            </a:r>
            <a:r>
              <a:rPr lang="en-US" altLang="zh-CN" dirty="0"/>
              <a:t>GAPDH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911212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B3C6C449-E336-4E50-B85F-8ABFC945CF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502" y="1822769"/>
            <a:ext cx="3029140" cy="3422041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2192012D-160C-42A5-9CED-7744F7DEA2AA}"/>
              </a:ext>
            </a:extLst>
          </p:cNvPr>
          <p:cNvSpPr txBox="1"/>
          <p:nvPr/>
        </p:nvSpPr>
        <p:spPr>
          <a:xfrm>
            <a:off x="5109359" y="1214563"/>
            <a:ext cx="19732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Figure 1C-COX-2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D940094-AD29-4019-8076-24272BEDAC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51" y="1685990"/>
            <a:ext cx="3264892" cy="348602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3B72C25-4443-4F9E-AA45-2F11A2554EAE}"/>
              </a:ext>
            </a:extLst>
          </p:cNvPr>
          <p:cNvSpPr txBox="1"/>
          <p:nvPr/>
        </p:nvSpPr>
        <p:spPr>
          <a:xfrm>
            <a:off x="1467219" y="1270440"/>
            <a:ext cx="1962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1C-iNOS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E055034-89DD-4D26-BBAA-424387A2D7E3}"/>
              </a:ext>
            </a:extLst>
          </p:cNvPr>
          <p:cNvSpPr txBox="1"/>
          <p:nvPr/>
        </p:nvSpPr>
        <p:spPr>
          <a:xfrm>
            <a:off x="57955" y="261071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79533C7-FD7A-4323-92B3-C4567B456F33}"/>
              </a:ext>
            </a:extLst>
          </p:cNvPr>
          <p:cNvSpPr txBox="1"/>
          <p:nvPr/>
        </p:nvSpPr>
        <p:spPr>
          <a:xfrm>
            <a:off x="52866" y="2056712"/>
            <a:ext cx="84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130KD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B637A77-08C6-4DE5-BE89-D064395AE664}"/>
              </a:ext>
            </a:extLst>
          </p:cNvPr>
          <p:cNvSpPr txBox="1"/>
          <p:nvPr/>
        </p:nvSpPr>
        <p:spPr>
          <a:xfrm>
            <a:off x="52866" y="298004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9BD7C60C-026D-41D9-ACA7-0482DFA7643A}"/>
              </a:ext>
            </a:extLst>
          </p:cNvPr>
          <p:cNvSpPr txBox="1"/>
          <p:nvPr/>
        </p:nvSpPr>
        <p:spPr>
          <a:xfrm>
            <a:off x="57955" y="330667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7DB30E9-F6F3-4A4E-9B48-E6187E8F06EA}"/>
              </a:ext>
            </a:extLst>
          </p:cNvPr>
          <p:cNvSpPr txBox="1"/>
          <p:nvPr/>
        </p:nvSpPr>
        <p:spPr>
          <a:xfrm>
            <a:off x="4106214" y="232337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FD5BCE4-68F3-4F53-B38B-AED79EF43331}"/>
              </a:ext>
            </a:extLst>
          </p:cNvPr>
          <p:cNvSpPr txBox="1"/>
          <p:nvPr/>
        </p:nvSpPr>
        <p:spPr>
          <a:xfrm>
            <a:off x="4129030" y="349133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4FE2409-41E4-4493-8DBE-3751CEFFE898}"/>
              </a:ext>
            </a:extLst>
          </p:cNvPr>
          <p:cNvSpPr txBox="1"/>
          <p:nvPr/>
        </p:nvSpPr>
        <p:spPr>
          <a:xfrm>
            <a:off x="4129030" y="267738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03E54147-C378-4603-AE08-3B846A0725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035" y="1583893"/>
            <a:ext cx="2813773" cy="3899791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:a16="http://schemas.microsoft.com/office/drawing/2014/main" id="{491C5AD3-8C6C-4916-AC49-41131F79833F}"/>
              </a:ext>
            </a:extLst>
          </p:cNvPr>
          <p:cNvSpPr txBox="1"/>
          <p:nvPr/>
        </p:nvSpPr>
        <p:spPr>
          <a:xfrm>
            <a:off x="8979460" y="1240321"/>
            <a:ext cx="20706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Figure 1C-GAPDH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5B34DCE-A68D-4397-B448-E0A54C5D1F0C}"/>
              </a:ext>
            </a:extLst>
          </p:cNvPr>
          <p:cNvSpPr txBox="1"/>
          <p:nvPr/>
        </p:nvSpPr>
        <p:spPr>
          <a:xfrm>
            <a:off x="4129030" y="388414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C96DAC0C-68A2-4FB0-A7C1-EDEC0E71862F}"/>
              </a:ext>
            </a:extLst>
          </p:cNvPr>
          <p:cNvSpPr txBox="1"/>
          <p:nvPr/>
        </p:nvSpPr>
        <p:spPr>
          <a:xfrm>
            <a:off x="8053589" y="287073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AC64B164-9645-4681-84E2-26BC8D740443}"/>
              </a:ext>
            </a:extLst>
          </p:cNvPr>
          <p:cNvSpPr txBox="1"/>
          <p:nvPr/>
        </p:nvSpPr>
        <p:spPr>
          <a:xfrm>
            <a:off x="8076405" y="403868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B77A08FC-F76B-4E47-8FDD-50A4EF41DD65}"/>
              </a:ext>
            </a:extLst>
          </p:cNvPr>
          <p:cNvSpPr txBox="1"/>
          <p:nvPr/>
        </p:nvSpPr>
        <p:spPr>
          <a:xfrm>
            <a:off x="8076405" y="322474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13A6CF45-CE38-4943-8F7E-20000AEC15AC}"/>
              </a:ext>
            </a:extLst>
          </p:cNvPr>
          <p:cNvSpPr txBox="1"/>
          <p:nvPr/>
        </p:nvSpPr>
        <p:spPr>
          <a:xfrm>
            <a:off x="8076405" y="443149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86E76229-1E17-403D-BDF3-9A69D54DAFBD}"/>
              </a:ext>
            </a:extLst>
          </p:cNvPr>
          <p:cNvSpPr txBox="1"/>
          <p:nvPr/>
        </p:nvSpPr>
        <p:spPr>
          <a:xfrm>
            <a:off x="4141909" y="454740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CC3DA55C-9445-40AC-837A-E7E6CB1BB62F}"/>
              </a:ext>
            </a:extLst>
          </p:cNvPr>
          <p:cNvSpPr txBox="1"/>
          <p:nvPr/>
        </p:nvSpPr>
        <p:spPr>
          <a:xfrm>
            <a:off x="65745" y="371671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F6DCDC85-45BB-47E1-8B5B-5F9B931E2757}"/>
              </a:ext>
            </a:extLst>
          </p:cNvPr>
          <p:cNvSpPr txBox="1"/>
          <p:nvPr/>
        </p:nvSpPr>
        <p:spPr>
          <a:xfrm>
            <a:off x="65745" y="410952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791E98E-C397-460E-833D-5F5C68A40915}"/>
              </a:ext>
            </a:extLst>
          </p:cNvPr>
          <p:cNvSpPr txBox="1"/>
          <p:nvPr/>
        </p:nvSpPr>
        <p:spPr>
          <a:xfrm>
            <a:off x="78624" y="477278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986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id="{30B135AD-0D9C-409E-99D5-0223FB5C4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6813" y="1450874"/>
            <a:ext cx="3227115" cy="448749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BC110893-5B81-4618-82F2-15A59FBBBA5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839" y="1644361"/>
            <a:ext cx="3303013" cy="389994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2A532C4-6A7C-4E6D-8BFC-FF02B8D1CF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6726" y="1562418"/>
            <a:ext cx="3227115" cy="4264402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F79AD997-016F-4B1F-9C06-B8FC4CE09B75}"/>
              </a:ext>
            </a:extLst>
          </p:cNvPr>
          <p:cNvSpPr txBox="1"/>
          <p:nvPr/>
        </p:nvSpPr>
        <p:spPr>
          <a:xfrm>
            <a:off x="1841679" y="1100002"/>
            <a:ext cx="17966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1H-iNOS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CA1992E-1C52-4964-8AF2-F700E6434C23}"/>
              </a:ext>
            </a:extLst>
          </p:cNvPr>
          <p:cNvSpPr txBox="1"/>
          <p:nvPr/>
        </p:nvSpPr>
        <p:spPr>
          <a:xfrm>
            <a:off x="273514" y="278457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3DB0190-5610-4E8F-9CE1-7FFBDC5BAF0B}"/>
              </a:ext>
            </a:extLst>
          </p:cNvPr>
          <p:cNvSpPr txBox="1"/>
          <p:nvPr/>
        </p:nvSpPr>
        <p:spPr>
          <a:xfrm>
            <a:off x="268425" y="2230577"/>
            <a:ext cx="84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130KD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4FFD8C4-0E69-4C82-9172-67DDC11DCD0E}"/>
              </a:ext>
            </a:extLst>
          </p:cNvPr>
          <p:cNvSpPr txBox="1"/>
          <p:nvPr/>
        </p:nvSpPr>
        <p:spPr>
          <a:xfrm>
            <a:off x="268425" y="315390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80682602-5D0C-47BC-AB9F-0319DF88AF6C}"/>
              </a:ext>
            </a:extLst>
          </p:cNvPr>
          <p:cNvSpPr txBox="1"/>
          <p:nvPr/>
        </p:nvSpPr>
        <p:spPr>
          <a:xfrm>
            <a:off x="273514" y="348053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5E455BC-0B18-482A-A69D-65E52D5234D5}"/>
              </a:ext>
            </a:extLst>
          </p:cNvPr>
          <p:cNvSpPr txBox="1"/>
          <p:nvPr/>
        </p:nvSpPr>
        <p:spPr>
          <a:xfrm>
            <a:off x="281304" y="389058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48C9B6B-FB98-4B25-AAAA-0BBFAF55B322}"/>
              </a:ext>
            </a:extLst>
          </p:cNvPr>
          <p:cNvSpPr txBox="1"/>
          <p:nvPr/>
        </p:nvSpPr>
        <p:spPr>
          <a:xfrm>
            <a:off x="281304" y="428338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92B9454-70D4-408E-98D9-7DAA66E443D0}"/>
              </a:ext>
            </a:extLst>
          </p:cNvPr>
          <p:cNvSpPr txBox="1"/>
          <p:nvPr/>
        </p:nvSpPr>
        <p:spPr>
          <a:xfrm>
            <a:off x="294183" y="494665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08AC976-909F-43FF-B644-AF622808A8EA}"/>
              </a:ext>
            </a:extLst>
          </p:cNvPr>
          <p:cNvSpPr txBox="1"/>
          <p:nvPr/>
        </p:nvSpPr>
        <p:spPr>
          <a:xfrm>
            <a:off x="5619482" y="1081542"/>
            <a:ext cx="1966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1H-</a:t>
            </a:r>
            <a:r>
              <a:rPr lang="en-US" altLang="zh-CN" dirty="0"/>
              <a:t>COX-2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F523975-3E14-4318-BC70-DF6215043E8D}"/>
              </a:ext>
            </a:extLst>
          </p:cNvPr>
          <p:cNvSpPr txBox="1"/>
          <p:nvPr/>
        </p:nvSpPr>
        <p:spPr>
          <a:xfrm>
            <a:off x="9096777" y="1068663"/>
            <a:ext cx="2049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1H-</a:t>
            </a:r>
            <a:r>
              <a:rPr lang="en-US" altLang="zh-CN" dirty="0"/>
              <a:t>GAPDH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4B9AA508-53B1-455B-9B77-37A3C6561B84}"/>
              </a:ext>
            </a:extLst>
          </p:cNvPr>
          <p:cNvSpPr txBox="1"/>
          <p:nvPr/>
        </p:nvSpPr>
        <p:spPr>
          <a:xfrm>
            <a:off x="4404015" y="259990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F30B1FB5-15F7-4870-9134-A93CD88F7D71}"/>
              </a:ext>
            </a:extLst>
          </p:cNvPr>
          <p:cNvSpPr txBox="1"/>
          <p:nvPr/>
        </p:nvSpPr>
        <p:spPr>
          <a:xfrm>
            <a:off x="4398926" y="296924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E62BA00A-1C72-490D-AE8C-7CF65B217D1E}"/>
              </a:ext>
            </a:extLst>
          </p:cNvPr>
          <p:cNvSpPr txBox="1"/>
          <p:nvPr/>
        </p:nvSpPr>
        <p:spPr>
          <a:xfrm>
            <a:off x="4404015" y="329587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C59C5817-E3B9-400A-9596-0DD717536951}"/>
              </a:ext>
            </a:extLst>
          </p:cNvPr>
          <p:cNvSpPr txBox="1"/>
          <p:nvPr/>
        </p:nvSpPr>
        <p:spPr>
          <a:xfrm>
            <a:off x="4411805" y="370591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70FBC967-B990-435B-A9E9-89A61D42CE22}"/>
              </a:ext>
            </a:extLst>
          </p:cNvPr>
          <p:cNvSpPr txBox="1"/>
          <p:nvPr/>
        </p:nvSpPr>
        <p:spPr>
          <a:xfrm>
            <a:off x="4411805" y="409872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459C5D69-35D3-4FC5-AC0A-D3929945239C}"/>
              </a:ext>
            </a:extLst>
          </p:cNvPr>
          <p:cNvSpPr txBox="1"/>
          <p:nvPr/>
        </p:nvSpPr>
        <p:spPr>
          <a:xfrm>
            <a:off x="4424684" y="4761984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7E9144DE-C90F-4C4D-8497-487022F04E54}"/>
              </a:ext>
            </a:extLst>
          </p:cNvPr>
          <p:cNvSpPr txBox="1"/>
          <p:nvPr/>
        </p:nvSpPr>
        <p:spPr>
          <a:xfrm>
            <a:off x="8240226" y="296924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CAE8DC55-328A-46AB-88F6-1E1C31D2C53F}"/>
              </a:ext>
            </a:extLst>
          </p:cNvPr>
          <p:cNvSpPr txBox="1"/>
          <p:nvPr/>
        </p:nvSpPr>
        <p:spPr>
          <a:xfrm>
            <a:off x="8235137" y="333857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B139E9B0-2DDB-400A-BD60-439A77C7CDEE}"/>
              </a:ext>
            </a:extLst>
          </p:cNvPr>
          <p:cNvSpPr txBox="1"/>
          <p:nvPr/>
        </p:nvSpPr>
        <p:spPr>
          <a:xfrm>
            <a:off x="8240226" y="366520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248E5AD3-1435-4E0A-AE42-3253C847B3CA}"/>
              </a:ext>
            </a:extLst>
          </p:cNvPr>
          <p:cNvSpPr txBox="1"/>
          <p:nvPr/>
        </p:nvSpPr>
        <p:spPr>
          <a:xfrm>
            <a:off x="8248016" y="407524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75F24C43-6D7D-448D-935E-ED9FA90D5D2D}"/>
              </a:ext>
            </a:extLst>
          </p:cNvPr>
          <p:cNvSpPr txBox="1"/>
          <p:nvPr/>
        </p:nvSpPr>
        <p:spPr>
          <a:xfrm>
            <a:off x="8248016" y="4468054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66607F13-613C-40E0-B0EF-779A352AD841}"/>
              </a:ext>
            </a:extLst>
          </p:cNvPr>
          <p:cNvSpPr txBox="1"/>
          <p:nvPr/>
        </p:nvSpPr>
        <p:spPr>
          <a:xfrm>
            <a:off x="8260895" y="513131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84788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2783C290-A9D5-458C-9019-9D87364A56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385" y="827350"/>
            <a:ext cx="3520916" cy="512668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FE03CE2-A63C-442B-A2E0-F6B7892D4F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0018" y="1292722"/>
            <a:ext cx="3095912" cy="4049505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DCD74FAC-DA60-4FB7-8B66-9C9DB55881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019" y="1388060"/>
            <a:ext cx="2990281" cy="385882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40495AAE-8752-4F09-B1DA-EAB7245184E7}"/>
              </a:ext>
            </a:extLst>
          </p:cNvPr>
          <p:cNvSpPr txBox="1"/>
          <p:nvPr/>
        </p:nvSpPr>
        <p:spPr>
          <a:xfrm>
            <a:off x="2224919" y="534629"/>
            <a:ext cx="2149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2G-p-NF-kB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815C686-E8BC-440A-8EEC-1EFAC0FFFB4A}"/>
              </a:ext>
            </a:extLst>
          </p:cNvPr>
          <p:cNvSpPr txBox="1"/>
          <p:nvPr/>
        </p:nvSpPr>
        <p:spPr>
          <a:xfrm>
            <a:off x="5579866" y="1133497"/>
            <a:ext cx="21491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2G-NF-kB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D0B4FE9-007B-4DF3-A76E-B3C387F7BA4E}"/>
              </a:ext>
            </a:extLst>
          </p:cNvPr>
          <p:cNvSpPr txBox="1"/>
          <p:nvPr/>
        </p:nvSpPr>
        <p:spPr>
          <a:xfrm>
            <a:off x="9115117" y="1069103"/>
            <a:ext cx="23084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2G-p-</a:t>
            </a:r>
            <a:r>
              <a:rPr lang="en-US" altLang="zh-CN" dirty="0"/>
              <a:t>GAPDH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6A28849-ABF4-4064-B993-5061A9519F35}"/>
              </a:ext>
            </a:extLst>
          </p:cNvPr>
          <p:cNvSpPr txBox="1"/>
          <p:nvPr/>
        </p:nvSpPr>
        <p:spPr>
          <a:xfrm>
            <a:off x="1046247" y="290048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2C4DE9E-6549-4994-A5F2-2D8F73BC0A20}"/>
              </a:ext>
            </a:extLst>
          </p:cNvPr>
          <p:cNvSpPr txBox="1"/>
          <p:nvPr/>
        </p:nvSpPr>
        <p:spPr>
          <a:xfrm>
            <a:off x="1004264" y="2346487"/>
            <a:ext cx="84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130KD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3B05688-14EB-496E-B1F3-CB4D4DBC83F4}"/>
              </a:ext>
            </a:extLst>
          </p:cNvPr>
          <p:cNvSpPr txBox="1"/>
          <p:nvPr/>
        </p:nvSpPr>
        <p:spPr>
          <a:xfrm>
            <a:off x="1041158" y="326981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4C25C80-C82A-4A0B-A69B-E78915D9F23D}"/>
              </a:ext>
            </a:extLst>
          </p:cNvPr>
          <p:cNvSpPr txBox="1"/>
          <p:nvPr/>
        </p:nvSpPr>
        <p:spPr>
          <a:xfrm>
            <a:off x="1046247" y="359644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28FFEA8-DF09-4DC2-A0BB-DD918711E462}"/>
              </a:ext>
            </a:extLst>
          </p:cNvPr>
          <p:cNvSpPr txBox="1"/>
          <p:nvPr/>
        </p:nvSpPr>
        <p:spPr>
          <a:xfrm>
            <a:off x="1054037" y="400649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56B65F9-80ED-4589-87A2-3058DC4F3B44}"/>
              </a:ext>
            </a:extLst>
          </p:cNvPr>
          <p:cNvSpPr txBox="1"/>
          <p:nvPr/>
        </p:nvSpPr>
        <p:spPr>
          <a:xfrm>
            <a:off x="1054037" y="439929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0CA759F-40A0-44B7-BDAF-26930E7E3F6A}"/>
              </a:ext>
            </a:extLst>
          </p:cNvPr>
          <p:cNvSpPr txBox="1"/>
          <p:nvPr/>
        </p:nvSpPr>
        <p:spPr>
          <a:xfrm>
            <a:off x="1066916" y="506256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09E7616-7938-4B64-9D54-E00DCF320428}"/>
              </a:ext>
            </a:extLst>
          </p:cNvPr>
          <p:cNvSpPr txBox="1"/>
          <p:nvPr/>
        </p:nvSpPr>
        <p:spPr>
          <a:xfrm>
            <a:off x="4937654" y="282415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6A184F3-E2F3-44F4-AE50-672F1739083C}"/>
              </a:ext>
            </a:extLst>
          </p:cNvPr>
          <p:cNvSpPr txBox="1"/>
          <p:nvPr/>
        </p:nvSpPr>
        <p:spPr>
          <a:xfrm>
            <a:off x="4895671" y="2270155"/>
            <a:ext cx="84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130KD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9D37D36-7E02-48E0-B3AB-D075E8F9994B}"/>
              </a:ext>
            </a:extLst>
          </p:cNvPr>
          <p:cNvSpPr txBox="1"/>
          <p:nvPr/>
        </p:nvSpPr>
        <p:spPr>
          <a:xfrm>
            <a:off x="4932565" y="319348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A8A6A25-A56F-4CAE-BC0F-535DE2214449}"/>
              </a:ext>
            </a:extLst>
          </p:cNvPr>
          <p:cNvSpPr txBox="1"/>
          <p:nvPr/>
        </p:nvSpPr>
        <p:spPr>
          <a:xfrm>
            <a:off x="4937654" y="3520114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45AA501-7251-450E-A003-C27BFDBF7685}"/>
              </a:ext>
            </a:extLst>
          </p:cNvPr>
          <p:cNvSpPr txBox="1"/>
          <p:nvPr/>
        </p:nvSpPr>
        <p:spPr>
          <a:xfrm>
            <a:off x="4945444" y="393016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48686241-7928-45C4-A139-DBF10CFC80FD}"/>
              </a:ext>
            </a:extLst>
          </p:cNvPr>
          <p:cNvSpPr txBox="1"/>
          <p:nvPr/>
        </p:nvSpPr>
        <p:spPr>
          <a:xfrm>
            <a:off x="4945444" y="432296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967FF756-1F19-4B19-B258-03DD2CEA484B}"/>
              </a:ext>
            </a:extLst>
          </p:cNvPr>
          <p:cNvSpPr txBox="1"/>
          <p:nvPr/>
        </p:nvSpPr>
        <p:spPr>
          <a:xfrm>
            <a:off x="4958323" y="498622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AD9D9D59-0C00-4C3B-A0FC-2AFEE74E07CF}"/>
              </a:ext>
            </a:extLst>
          </p:cNvPr>
          <p:cNvSpPr txBox="1"/>
          <p:nvPr/>
        </p:nvSpPr>
        <p:spPr>
          <a:xfrm>
            <a:off x="8313534" y="263948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B443D431-8A6F-4EB6-A7FD-97C77D20774D}"/>
              </a:ext>
            </a:extLst>
          </p:cNvPr>
          <p:cNvSpPr txBox="1"/>
          <p:nvPr/>
        </p:nvSpPr>
        <p:spPr>
          <a:xfrm>
            <a:off x="8271551" y="2085489"/>
            <a:ext cx="84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130KD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FD90032-5B77-411E-A395-FB1BF7CCF28D}"/>
              </a:ext>
            </a:extLst>
          </p:cNvPr>
          <p:cNvSpPr txBox="1"/>
          <p:nvPr/>
        </p:nvSpPr>
        <p:spPr>
          <a:xfrm>
            <a:off x="8308445" y="300881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6F0509D5-C67B-4ACC-AD31-2D58D9749CB5}"/>
              </a:ext>
            </a:extLst>
          </p:cNvPr>
          <p:cNvSpPr txBox="1"/>
          <p:nvPr/>
        </p:nvSpPr>
        <p:spPr>
          <a:xfrm>
            <a:off x="8313534" y="333544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A883187B-440F-4803-9525-1005D779EAD4}"/>
              </a:ext>
            </a:extLst>
          </p:cNvPr>
          <p:cNvSpPr txBox="1"/>
          <p:nvPr/>
        </p:nvSpPr>
        <p:spPr>
          <a:xfrm>
            <a:off x="8321324" y="3745494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86CFFA6-5DFA-458C-8097-31F4AC5D5BA2}"/>
              </a:ext>
            </a:extLst>
          </p:cNvPr>
          <p:cNvSpPr txBox="1"/>
          <p:nvPr/>
        </p:nvSpPr>
        <p:spPr>
          <a:xfrm>
            <a:off x="8321324" y="413830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D9A32A19-DF3C-4FE0-9035-D3C09826F84D}"/>
              </a:ext>
            </a:extLst>
          </p:cNvPr>
          <p:cNvSpPr txBox="1"/>
          <p:nvPr/>
        </p:nvSpPr>
        <p:spPr>
          <a:xfrm>
            <a:off x="8334203" y="480156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44001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8447183D-67DC-4373-BF5C-CC24DC8E90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138" y="907561"/>
            <a:ext cx="3851641" cy="513552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938BE67-FD16-451E-9B25-0794FED042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7229" y="1131152"/>
            <a:ext cx="3500168" cy="4748053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C866D1E-198D-44BD-8012-89EA12A6B001}"/>
              </a:ext>
            </a:extLst>
          </p:cNvPr>
          <p:cNvSpPr txBox="1"/>
          <p:nvPr/>
        </p:nvSpPr>
        <p:spPr>
          <a:xfrm>
            <a:off x="2673977" y="538229"/>
            <a:ext cx="19109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2H-NLRP3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08C29EA-8641-41F6-A334-A9366555DD49}"/>
              </a:ext>
            </a:extLst>
          </p:cNvPr>
          <p:cNvSpPr txBox="1"/>
          <p:nvPr/>
        </p:nvSpPr>
        <p:spPr>
          <a:xfrm>
            <a:off x="7870602" y="634820"/>
            <a:ext cx="20461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2H-</a:t>
            </a:r>
            <a:r>
              <a:rPr lang="en-US" altLang="zh-CN" dirty="0"/>
              <a:t>GAPDH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0391C57-C3A7-4DD8-8C7D-9BFCB2155EA4}"/>
              </a:ext>
            </a:extLst>
          </p:cNvPr>
          <p:cNvSpPr txBox="1"/>
          <p:nvPr/>
        </p:nvSpPr>
        <p:spPr>
          <a:xfrm>
            <a:off x="1048377" y="183204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399AA17-8845-4160-84E3-60C8B0204157}"/>
              </a:ext>
            </a:extLst>
          </p:cNvPr>
          <p:cNvSpPr txBox="1"/>
          <p:nvPr/>
        </p:nvSpPr>
        <p:spPr>
          <a:xfrm>
            <a:off x="1016572" y="1074177"/>
            <a:ext cx="84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130KD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84614C59-6729-4C10-9144-C72D61BA2BC8}"/>
              </a:ext>
            </a:extLst>
          </p:cNvPr>
          <p:cNvSpPr txBox="1"/>
          <p:nvPr/>
        </p:nvSpPr>
        <p:spPr>
          <a:xfrm>
            <a:off x="1053466" y="212359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01C1FB2D-771E-4CE6-BD7C-C51B4C87250D}"/>
              </a:ext>
            </a:extLst>
          </p:cNvPr>
          <p:cNvSpPr txBox="1"/>
          <p:nvPr/>
        </p:nvSpPr>
        <p:spPr>
          <a:xfrm>
            <a:off x="1058555" y="245022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FACA343-9653-48D3-BB21-659EA9F91FF9}"/>
              </a:ext>
            </a:extLst>
          </p:cNvPr>
          <p:cNvSpPr txBox="1"/>
          <p:nvPr/>
        </p:nvSpPr>
        <p:spPr>
          <a:xfrm>
            <a:off x="1066345" y="286027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01B6B28-E81F-43C1-8FA1-A4064BDD8888}"/>
              </a:ext>
            </a:extLst>
          </p:cNvPr>
          <p:cNvSpPr txBox="1"/>
          <p:nvPr/>
        </p:nvSpPr>
        <p:spPr>
          <a:xfrm>
            <a:off x="1066345" y="325307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96EE5FB-6F24-4898-B2A1-7C7D593CF600}"/>
              </a:ext>
            </a:extLst>
          </p:cNvPr>
          <p:cNvSpPr txBox="1"/>
          <p:nvPr/>
        </p:nvSpPr>
        <p:spPr>
          <a:xfrm>
            <a:off x="1053466" y="401094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B624624B-10CB-432E-B64D-59BF7779AA39}"/>
              </a:ext>
            </a:extLst>
          </p:cNvPr>
          <p:cNvSpPr txBox="1"/>
          <p:nvPr/>
        </p:nvSpPr>
        <p:spPr>
          <a:xfrm>
            <a:off x="1083737" y="1560660"/>
            <a:ext cx="843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90KD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E124DAB1-879C-4699-987E-8C9D0A33DBFD}"/>
              </a:ext>
            </a:extLst>
          </p:cNvPr>
          <p:cNvSpPr txBox="1"/>
          <p:nvPr/>
        </p:nvSpPr>
        <p:spPr>
          <a:xfrm>
            <a:off x="6488180" y="220137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571DF2E-5B59-4130-87F5-7B746FBFBBDF}"/>
              </a:ext>
            </a:extLst>
          </p:cNvPr>
          <p:cNvSpPr txBox="1"/>
          <p:nvPr/>
        </p:nvSpPr>
        <p:spPr>
          <a:xfrm>
            <a:off x="6493269" y="249292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0C6025E-74EC-4B28-875D-1614732C85ED}"/>
              </a:ext>
            </a:extLst>
          </p:cNvPr>
          <p:cNvSpPr txBox="1"/>
          <p:nvPr/>
        </p:nvSpPr>
        <p:spPr>
          <a:xfrm>
            <a:off x="6498358" y="281955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BCD0E559-28AD-401E-9E36-3D3F139FED46}"/>
              </a:ext>
            </a:extLst>
          </p:cNvPr>
          <p:cNvSpPr txBox="1"/>
          <p:nvPr/>
        </p:nvSpPr>
        <p:spPr>
          <a:xfrm>
            <a:off x="6506148" y="3229604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49B1073-7801-4030-93CF-CCB7CA079908}"/>
              </a:ext>
            </a:extLst>
          </p:cNvPr>
          <p:cNvSpPr txBox="1"/>
          <p:nvPr/>
        </p:nvSpPr>
        <p:spPr>
          <a:xfrm>
            <a:off x="6506148" y="362241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BBE3EA2C-FF23-4137-8D19-EF9B07DBD2C7}"/>
              </a:ext>
            </a:extLst>
          </p:cNvPr>
          <p:cNvSpPr txBox="1"/>
          <p:nvPr/>
        </p:nvSpPr>
        <p:spPr>
          <a:xfrm>
            <a:off x="6493269" y="438027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09217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30F85737-F392-4792-83DB-70858BD4F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2816" y="1685640"/>
            <a:ext cx="3049223" cy="412273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F5101FA-BF36-4EBA-B1A8-1C2967243A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8807" y="1877142"/>
            <a:ext cx="3049223" cy="393123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AA8CB133-CB07-4701-9518-E43906404D1E}"/>
              </a:ext>
            </a:extLst>
          </p:cNvPr>
          <p:cNvSpPr txBox="1"/>
          <p:nvPr/>
        </p:nvSpPr>
        <p:spPr>
          <a:xfrm>
            <a:off x="2667537" y="1209473"/>
            <a:ext cx="30485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2I-Cleaved caspase 3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4CDEC1DE-675B-4297-A7CA-15167D3FAB88}"/>
              </a:ext>
            </a:extLst>
          </p:cNvPr>
          <p:cNvSpPr txBox="1"/>
          <p:nvPr/>
        </p:nvSpPr>
        <p:spPr>
          <a:xfrm>
            <a:off x="7748253" y="1169695"/>
            <a:ext cx="1962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2I-</a:t>
            </a:r>
            <a:r>
              <a:rPr lang="en-US" altLang="zh-CN" dirty="0"/>
              <a:t>GAPDH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CCD6840-8B37-4D8E-985E-E667018CC252}"/>
              </a:ext>
            </a:extLst>
          </p:cNvPr>
          <p:cNvSpPr txBox="1"/>
          <p:nvPr/>
        </p:nvSpPr>
        <p:spPr>
          <a:xfrm>
            <a:off x="1918467" y="2469544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DF90BFB-200B-4688-9795-1CC2C422C498}"/>
              </a:ext>
            </a:extLst>
          </p:cNvPr>
          <p:cNvSpPr txBox="1"/>
          <p:nvPr/>
        </p:nvSpPr>
        <p:spPr>
          <a:xfrm>
            <a:off x="1923556" y="276110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53D39A8F-722E-49DF-8419-A839F5D97584}"/>
              </a:ext>
            </a:extLst>
          </p:cNvPr>
          <p:cNvSpPr txBox="1"/>
          <p:nvPr/>
        </p:nvSpPr>
        <p:spPr>
          <a:xfrm>
            <a:off x="1928645" y="308773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DCDDF544-6C65-4ED7-AF02-FB4A175BC30E}"/>
              </a:ext>
            </a:extLst>
          </p:cNvPr>
          <p:cNvSpPr txBox="1"/>
          <p:nvPr/>
        </p:nvSpPr>
        <p:spPr>
          <a:xfrm>
            <a:off x="1936435" y="349777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F82FC7C-7C4A-40DA-9C99-4663DA59B49D}"/>
              </a:ext>
            </a:extLst>
          </p:cNvPr>
          <p:cNvSpPr txBox="1"/>
          <p:nvPr/>
        </p:nvSpPr>
        <p:spPr>
          <a:xfrm>
            <a:off x="1936435" y="389058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FBE2635A-D9B1-438E-B534-452834EF26F7}"/>
              </a:ext>
            </a:extLst>
          </p:cNvPr>
          <p:cNvSpPr txBox="1"/>
          <p:nvPr/>
        </p:nvSpPr>
        <p:spPr>
          <a:xfrm>
            <a:off x="1936435" y="457318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B75324ED-1914-4649-A584-729F6758B0AD}"/>
              </a:ext>
            </a:extLst>
          </p:cNvPr>
          <p:cNvSpPr txBox="1"/>
          <p:nvPr/>
        </p:nvSpPr>
        <p:spPr>
          <a:xfrm>
            <a:off x="6718917" y="191050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6F2F24B-C8D0-4D4C-9FCF-221EF61217F0}"/>
              </a:ext>
            </a:extLst>
          </p:cNvPr>
          <p:cNvSpPr txBox="1"/>
          <p:nvPr/>
        </p:nvSpPr>
        <p:spPr>
          <a:xfrm>
            <a:off x="6724006" y="220205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32C5586B-75AF-4210-8722-5EC620EF9F22}"/>
              </a:ext>
            </a:extLst>
          </p:cNvPr>
          <p:cNvSpPr txBox="1"/>
          <p:nvPr/>
        </p:nvSpPr>
        <p:spPr>
          <a:xfrm>
            <a:off x="6729095" y="2528687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51B6E113-CA98-4793-BE85-9147F0E3E01D}"/>
              </a:ext>
            </a:extLst>
          </p:cNvPr>
          <p:cNvSpPr txBox="1"/>
          <p:nvPr/>
        </p:nvSpPr>
        <p:spPr>
          <a:xfrm>
            <a:off x="6736885" y="293873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6D74F64-2F19-41EA-993E-1EF8EC2BAD4D}"/>
              </a:ext>
            </a:extLst>
          </p:cNvPr>
          <p:cNvSpPr txBox="1"/>
          <p:nvPr/>
        </p:nvSpPr>
        <p:spPr>
          <a:xfrm>
            <a:off x="6736885" y="333153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E0918D6-3A88-4BD7-BD9F-1E4CABF13BD8}"/>
              </a:ext>
            </a:extLst>
          </p:cNvPr>
          <p:cNvSpPr txBox="1"/>
          <p:nvPr/>
        </p:nvSpPr>
        <p:spPr>
          <a:xfrm>
            <a:off x="6736885" y="401413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02792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CC73E361-4365-4E6E-9A76-40AF04B2A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439" y="1209980"/>
            <a:ext cx="3393969" cy="506219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0E52BE6-6BDD-4E70-BABC-526E0B4933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9485" y="1395168"/>
            <a:ext cx="3840438" cy="455493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10C5538-3EFC-4838-9B69-388051128B35}"/>
              </a:ext>
            </a:extLst>
          </p:cNvPr>
          <p:cNvSpPr txBox="1"/>
          <p:nvPr/>
        </p:nvSpPr>
        <p:spPr>
          <a:xfrm>
            <a:off x="1938624" y="277083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E5C2CC3-0020-4D78-8405-02EF6CF17396}"/>
              </a:ext>
            </a:extLst>
          </p:cNvPr>
          <p:cNvSpPr txBox="1"/>
          <p:nvPr/>
        </p:nvSpPr>
        <p:spPr>
          <a:xfrm>
            <a:off x="1938624" y="323079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C2A7CCF-B8BE-4259-9ECD-46D4396B5A92}"/>
              </a:ext>
            </a:extLst>
          </p:cNvPr>
          <p:cNvSpPr txBox="1"/>
          <p:nvPr/>
        </p:nvSpPr>
        <p:spPr>
          <a:xfrm>
            <a:off x="1928446" y="371984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F5B0D15-EE95-4E2D-8360-DAA2B8B90C5D}"/>
              </a:ext>
            </a:extLst>
          </p:cNvPr>
          <p:cNvSpPr txBox="1"/>
          <p:nvPr/>
        </p:nvSpPr>
        <p:spPr>
          <a:xfrm>
            <a:off x="1938624" y="411805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F471900-1715-41DF-9B84-520AB3E835F0}"/>
              </a:ext>
            </a:extLst>
          </p:cNvPr>
          <p:cNvSpPr txBox="1"/>
          <p:nvPr/>
        </p:nvSpPr>
        <p:spPr>
          <a:xfrm>
            <a:off x="1938624" y="452269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3C735C90-C581-437E-9B10-D20434B673F9}"/>
              </a:ext>
            </a:extLst>
          </p:cNvPr>
          <p:cNvSpPr txBox="1"/>
          <p:nvPr/>
        </p:nvSpPr>
        <p:spPr>
          <a:xfrm>
            <a:off x="1928446" y="492091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A1A9FDD-0654-4B7A-A1D0-5C2C0B63B706}"/>
              </a:ext>
            </a:extLst>
          </p:cNvPr>
          <p:cNvSpPr txBox="1"/>
          <p:nvPr/>
        </p:nvSpPr>
        <p:spPr>
          <a:xfrm>
            <a:off x="6312573" y="329028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88655AB0-0646-4013-9A87-DDC57C90D708}"/>
              </a:ext>
            </a:extLst>
          </p:cNvPr>
          <p:cNvSpPr txBox="1"/>
          <p:nvPr/>
        </p:nvSpPr>
        <p:spPr>
          <a:xfrm>
            <a:off x="6312573" y="375024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33B99C6-6E59-45C8-9D01-B4062F7F4270}"/>
              </a:ext>
            </a:extLst>
          </p:cNvPr>
          <p:cNvSpPr txBox="1"/>
          <p:nvPr/>
        </p:nvSpPr>
        <p:spPr>
          <a:xfrm>
            <a:off x="6302395" y="423929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0CDD53B0-E539-437B-9E2E-99EB88EFE896}"/>
              </a:ext>
            </a:extLst>
          </p:cNvPr>
          <p:cNvSpPr txBox="1"/>
          <p:nvPr/>
        </p:nvSpPr>
        <p:spPr>
          <a:xfrm>
            <a:off x="6312573" y="463750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2ED0452-F78A-460F-9354-83ECBE77733F}"/>
              </a:ext>
            </a:extLst>
          </p:cNvPr>
          <p:cNvSpPr txBox="1"/>
          <p:nvPr/>
        </p:nvSpPr>
        <p:spPr>
          <a:xfrm>
            <a:off x="6312573" y="504214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93C4ADC-0747-4495-9476-F55B5993099D}"/>
              </a:ext>
            </a:extLst>
          </p:cNvPr>
          <p:cNvSpPr txBox="1"/>
          <p:nvPr/>
        </p:nvSpPr>
        <p:spPr>
          <a:xfrm>
            <a:off x="6302395" y="544035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331B29C-B22F-45BF-9B89-452B44001329}"/>
              </a:ext>
            </a:extLst>
          </p:cNvPr>
          <p:cNvSpPr txBox="1"/>
          <p:nvPr/>
        </p:nvSpPr>
        <p:spPr>
          <a:xfrm>
            <a:off x="8038027" y="816334"/>
            <a:ext cx="16533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3A-P38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AF44B542-8DEC-48C9-B4EB-890830D8EEE1}"/>
              </a:ext>
            </a:extLst>
          </p:cNvPr>
          <p:cNvSpPr txBox="1"/>
          <p:nvPr/>
        </p:nvSpPr>
        <p:spPr>
          <a:xfrm>
            <a:off x="3301553" y="840648"/>
            <a:ext cx="187575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3A-</a:t>
            </a:r>
            <a:r>
              <a:rPr lang="en-US" altLang="zh-CN" dirty="0"/>
              <a:t>p-</a:t>
            </a:r>
            <a:r>
              <a:rPr lang="zh-CN" altLang="en-US" dirty="0"/>
              <a:t>P38</a:t>
            </a:r>
          </a:p>
        </p:txBody>
      </p:sp>
    </p:spTree>
    <p:extLst>
      <p:ext uri="{BB962C8B-B14F-4D97-AF65-F5344CB8AC3E}">
        <p14:creationId xmlns:p14="http://schemas.microsoft.com/office/powerpoint/2010/main" val="454292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4427035-B273-418A-A2E8-64CBCA42A8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546" y="1635539"/>
            <a:ext cx="3145366" cy="3917146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4489E6A-CB68-40C3-A219-FD0FCA977D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7772" y="657848"/>
            <a:ext cx="3855034" cy="523183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68A09EE7-61B3-4609-B1CC-07D2D4DE5C67}"/>
              </a:ext>
            </a:extLst>
          </p:cNvPr>
          <p:cNvSpPr txBox="1"/>
          <p:nvPr/>
        </p:nvSpPr>
        <p:spPr>
          <a:xfrm>
            <a:off x="7240116" y="260477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E012A721-2618-4309-93B9-FFE6685D5FD7}"/>
              </a:ext>
            </a:extLst>
          </p:cNvPr>
          <p:cNvSpPr txBox="1"/>
          <p:nvPr/>
        </p:nvSpPr>
        <p:spPr>
          <a:xfrm>
            <a:off x="7250294" y="314065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613F5F0-E0AA-4235-B8E4-2130F4E0AC94}"/>
              </a:ext>
            </a:extLst>
          </p:cNvPr>
          <p:cNvSpPr txBox="1"/>
          <p:nvPr/>
        </p:nvSpPr>
        <p:spPr>
          <a:xfrm>
            <a:off x="7240116" y="367392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93803C3-2CB3-4439-997E-8631C5642C66}"/>
              </a:ext>
            </a:extLst>
          </p:cNvPr>
          <p:cNvSpPr txBox="1"/>
          <p:nvPr/>
        </p:nvSpPr>
        <p:spPr>
          <a:xfrm>
            <a:off x="7250294" y="402674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736B63BC-9D98-4D48-821C-CBAB5F971AF4}"/>
              </a:ext>
            </a:extLst>
          </p:cNvPr>
          <p:cNvSpPr txBox="1"/>
          <p:nvPr/>
        </p:nvSpPr>
        <p:spPr>
          <a:xfrm>
            <a:off x="7250294" y="432848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4149010-8E92-42FA-8B3C-2E11B41A7690}"/>
              </a:ext>
            </a:extLst>
          </p:cNvPr>
          <p:cNvSpPr txBox="1"/>
          <p:nvPr/>
        </p:nvSpPr>
        <p:spPr>
          <a:xfrm>
            <a:off x="7240116" y="494666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8957380-2F01-4FE6-91F2-2074CB25ABC1}"/>
              </a:ext>
            </a:extLst>
          </p:cNvPr>
          <p:cNvSpPr txBox="1"/>
          <p:nvPr/>
        </p:nvSpPr>
        <p:spPr>
          <a:xfrm>
            <a:off x="1842033" y="2796590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7C941A1-7CDD-4913-9EE8-46E44112E0BD}"/>
              </a:ext>
            </a:extLst>
          </p:cNvPr>
          <p:cNvSpPr txBox="1"/>
          <p:nvPr/>
        </p:nvSpPr>
        <p:spPr>
          <a:xfrm>
            <a:off x="1842033" y="325655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1312AA66-F55A-4CD6-895E-0E289B81BB75}"/>
              </a:ext>
            </a:extLst>
          </p:cNvPr>
          <p:cNvSpPr txBox="1"/>
          <p:nvPr/>
        </p:nvSpPr>
        <p:spPr>
          <a:xfrm>
            <a:off x="1831855" y="374560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A979456-A798-4D6B-8FDE-0DCA60E14631}"/>
              </a:ext>
            </a:extLst>
          </p:cNvPr>
          <p:cNvSpPr txBox="1"/>
          <p:nvPr/>
        </p:nvSpPr>
        <p:spPr>
          <a:xfrm>
            <a:off x="1842033" y="414381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9F57400-0BA6-44B8-8A6C-75BE5FD69F2C}"/>
              </a:ext>
            </a:extLst>
          </p:cNvPr>
          <p:cNvSpPr txBox="1"/>
          <p:nvPr/>
        </p:nvSpPr>
        <p:spPr>
          <a:xfrm>
            <a:off x="1842033" y="454845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038F50E1-72F2-4FED-A5C2-39AE67A13ADE}"/>
              </a:ext>
            </a:extLst>
          </p:cNvPr>
          <p:cNvSpPr txBox="1"/>
          <p:nvPr/>
        </p:nvSpPr>
        <p:spPr>
          <a:xfrm>
            <a:off x="1831855" y="494666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F12181A2-CCEE-46F5-8782-786068C1F89D}"/>
              </a:ext>
            </a:extLst>
          </p:cNvPr>
          <p:cNvSpPr txBox="1"/>
          <p:nvPr/>
        </p:nvSpPr>
        <p:spPr>
          <a:xfrm>
            <a:off x="3202010" y="1215912"/>
            <a:ext cx="1904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3A-p-ERK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AC707D46-1050-432F-A56E-90395E44C6DC}"/>
              </a:ext>
            </a:extLst>
          </p:cNvPr>
          <p:cNvSpPr txBox="1"/>
          <p:nvPr/>
        </p:nvSpPr>
        <p:spPr>
          <a:xfrm>
            <a:off x="8681844" y="1266207"/>
            <a:ext cx="19044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3A-ERK</a:t>
            </a:r>
          </a:p>
        </p:txBody>
      </p:sp>
    </p:spTree>
    <p:extLst>
      <p:ext uri="{BB962C8B-B14F-4D97-AF65-F5344CB8AC3E}">
        <p14:creationId xmlns:p14="http://schemas.microsoft.com/office/powerpoint/2010/main" val="32793217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75D4A9A1-0476-434E-9E10-A57949ED6C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949" y="1378803"/>
            <a:ext cx="3351730" cy="400416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519E8B1-4B08-401C-8520-F4AED1C0E9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767" y="1739260"/>
            <a:ext cx="2940986" cy="369758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34BE3AA-48D4-424A-924F-C093852D9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390" y="1378803"/>
            <a:ext cx="3353978" cy="388141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E8A9E318-DCE6-43EC-8BAC-A1D2B4CEA146}"/>
              </a:ext>
            </a:extLst>
          </p:cNvPr>
          <p:cNvSpPr txBox="1"/>
          <p:nvPr/>
        </p:nvSpPr>
        <p:spPr>
          <a:xfrm>
            <a:off x="454425" y="291743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1B78DC2-1936-48DF-AD6B-263FD69EACBE}"/>
              </a:ext>
            </a:extLst>
          </p:cNvPr>
          <p:cNvSpPr txBox="1"/>
          <p:nvPr/>
        </p:nvSpPr>
        <p:spPr>
          <a:xfrm>
            <a:off x="454425" y="322171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6BE3523-D827-46AF-B6B4-E8F460670F93}"/>
              </a:ext>
            </a:extLst>
          </p:cNvPr>
          <p:cNvSpPr txBox="1"/>
          <p:nvPr/>
        </p:nvSpPr>
        <p:spPr>
          <a:xfrm>
            <a:off x="444247" y="371066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C73BF38-6D2C-44E5-B594-E2D7794C96BB}"/>
              </a:ext>
            </a:extLst>
          </p:cNvPr>
          <p:cNvSpPr txBox="1"/>
          <p:nvPr/>
        </p:nvSpPr>
        <p:spPr>
          <a:xfrm>
            <a:off x="440201" y="406600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CBE258D-C383-4632-92B9-A12C78DB09A3}"/>
              </a:ext>
            </a:extLst>
          </p:cNvPr>
          <p:cNvSpPr txBox="1"/>
          <p:nvPr/>
        </p:nvSpPr>
        <p:spPr>
          <a:xfrm>
            <a:off x="451722" y="439390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049B8AFE-463B-4B47-B198-F6985AD58287}"/>
              </a:ext>
            </a:extLst>
          </p:cNvPr>
          <p:cNvSpPr txBox="1"/>
          <p:nvPr/>
        </p:nvSpPr>
        <p:spPr>
          <a:xfrm>
            <a:off x="440201" y="4725783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A2AAB4F-75DB-4079-8F1D-9E7D80AE3731}"/>
              </a:ext>
            </a:extLst>
          </p:cNvPr>
          <p:cNvSpPr txBox="1"/>
          <p:nvPr/>
        </p:nvSpPr>
        <p:spPr>
          <a:xfrm>
            <a:off x="4439095" y="2805821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B7A872D1-29BA-4EA7-BC93-C537886BFF9C}"/>
              </a:ext>
            </a:extLst>
          </p:cNvPr>
          <p:cNvSpPr txBox="1"/>
          <p:nvPr/>
        </p:nvSpPr>
        <p:spPr>
          <a:xfrm>
            <a:off x="4439095" y="311010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53A13CE1-D3E0-4495-9A7D-7F6D81E08C6F}"/>
              </a:ext>
            </a:extLst>
          </p:cNvPr>
          <p:cNvSpPr txBox="1"/>
          <p:nvPr/>
        </p:nvSpPr>
        <p:spPr>
          <a:xfrm>
            <a:off x="4428917" y="359904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2ED3E1FA-5E13-43A7-A8C8-9D92683A0BEE}"/>
              </a:ext>
            </a:extLst>
          </p:cNvPr>
          <p:cNvSpPr txBox="1"/>
          <p:nvPr/>
        </p:nvSpPr>
        <p:spPr>
          <a:xfrm>
            <a:off x="4424871" y="395438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C4019D0-DB4E-4866-9E18-38D4B340CB4E}"/>
              </a:ext>
            </a:extLst>
          </p:cNvPr>
          <p:cNvSpPr txBox="1"/>
          <p:nvPr/>
        </p:nvSpPr>
        <p:spPr>
          <a:xfrm>
            <a:off x="4436392" y="428228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C39B9CB-4DD8-48F2-A889-DCE86DA0E725}"/>
              </a:ext>
            </a:extLst>
          </p:cNvPr>
          <p:cNvSpPr txBox="1"/>
          <p:nvPr/>
        </p:nvSpPr>
        <p:spPr>
          <a:xfrm>
            <a:off x="4424871" y="4614166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1F7203E-4C6C-49E1-8B12-5BF18230A1F6}"/>
              </a:ext>
            </a:extLst>
          </p:cNvPr>
          <p:cNvSpPr txBox="1"/>
          <p:nvPr/>
        </p:nvSpPr>
        <p:spPr>
          <a:xfrm>
            <a:off x="8398020" y="305966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364E5A2-773B-4EB9-BE9F-C952C2ECAC35}"/>
              </a:ext>
            </a:extLst>
          </p:cNvPr>
          <p:cNvSpPr txBox="1"/>
          <p:nvPr/>
        </p:nvSpPr>
        <p:spPr>
          <a:xfrm>
            <a:off x="8398020" y="3363949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55KD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068D323F-3C0B-4E2F-898F-3513E6F94B27}"/>
              </a:ext>
            </a:extLst>
          </p:cNvPr>
          <p:cNvSpPr txBox="1"/>
          <p:nvPr/>
        </p:nvSpPr>
        <p:spPr>
          <a:xfrm>
            <a:off x="8405495" y="372678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40KD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61847C6F-3AC2-459E-AD7D-4E7EDF0C5082}"/>
              </a:ext>
            </a:extLst>
          </p:cNvPr>
          <p:cNvSpPr txBox="1"/>
          <p:nvPr/>
        </p:nvSpPr>
        <p:spPr>
          <a:xfrm>
            <a:off x="8383796" y="4139052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35KD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DF6DA2ED-FE60-419D-A9D2-14541780389A}"/>
              </a:ext>
            </a:extLst>
          </p:cNvPr>
          <p:cNvSpPr txBox="1"/>
          <p:nvPr/>
        </p:nvSpPr>
        <p:spPr>
          <a:xfrm>
            <a:off x="8383796" y="4475805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25KD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78CD83FE-D8C6-4DE2-98CC-49456AF48D63}"/>
              </a:ext>
            </a:extLst>
          </p:cNvPr>
          <p:cNvSpPr txBox="1"/>
          <p:nvPr/>
        </p:nvSpPr>
        <p:spPr>
          <a:xfrm>
            <a:off x="8372275" y="4736328"/>
            <a:ext cx="72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29C01143-2571-40A9-B6AF-250AA6C094BD}"/>
              </a:ext>
            </a:extLst>
          </p:cNvPr>
          <p:cNvSpPr txBox="1"/>
          <p:nvPr/>
        </p:nvSpPr>
        <p:spPr>
          <a:xfrm>
            <a:off x="1684528" y="1114795"/>
            <a:ext cx="2043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3A-p-JNK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B21056C7-4905-4AD1-A30D-378A28D6CEEC}"/>
              </a:ext>
            </a:extLst>
          </p:cNvPr>
          <p:cNvSpPr txBox="1"/>
          <p:nvPr/>
        </p:nvSpPr>
        <p:spPr>
          <a:xfrm>
            <a:off x="5380765" y="1121235"/>
            <a:ext cx="2043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3A-JNK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E916D3B1-6018-499C-9EC0-6B117CDBAF05}"/>
              </a:ext>
            </a:extLst>
          </p:cNvPr>
          <p:cNvSpPr txBox="1"/>
          <p:nvPr/>
        </p:nvSpPr>
        <p:spPr>
          <a:xfrm>
            <a:off x="9257306" y="1140553"/>
            <a:ext cx="20439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dirty="0"/>
              <a:t>Figure 3A-</a:t>
            </a:r>
            <a:r>
              <a:rPr lang="en-US" altLang="zh-CN" dirty="0"/>
              <a:t>GAPDH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0775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407</Words>
  <Application>Microsoft Office PowerPoint</Application>
  <PresentationFormat>宽屏</PresentationFormat>
  <Paragraphs>219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19" baseType="lpstr">
      <vt:lpstr>等线</vt:lpstr>
      <vt:lpstr>等线 Light</vt:lpstr>
      <vt:lpstr>Arial</vt:lpstr>
      <vt:lpstr>Office 主题​​</vt:lpstr>
      <vt:lpstr>Western blot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Western blot </dc:title>
  <dc:creator>ruan weibin</dc:creator>
  <cp:lastModifiedBy>ruan weibin</cp:lastModifiedBy>
  <cp:revision>34</cp:revision>
  <dcterms:created xsi:type="dcterms:W3CDTF">2021-10-11T15:27:10Z</dcterms:created>
  <dcterms:modified xsi:type="dcterms:W3CDTF">2021-10-12T02:22:26Z</dcterms:modified>
</cp:coreProperties>
</file>