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70" r:id="rId11"/>
    <p:sldId id="271" r:id="rId12"/>
    <p:sldId id="272" r:id="rId13"/>
    <p:sldId id="273" r:id="rId14"/>
    <p:sldId id="291" r:id="rId15"/>
    <p:sldId id="287" r:id="rId16"/>
    <p:sldId id="288" r:id="rId17"/>
    <p:sldId id="289" r:id="rId18"/>
    <p:sldId id="290" r:id="rId19"/>
    <p:sldId id="279" r:id="rId20"/>
    <p:sldId id="275" r:id="rId21"/>
    <p:sldId id="276" r:id="rId22"/>
    <p:sldId id="277" r:id="rId23"/>
    <p:sldId id="278" r:id="rId24"/>
    <p:sldId id="264" r:id="rId25"/>
    <p:sldId id="265" r:id="rId26"/>
    <p:sldId id="266" r:id="rId27"/>
    <p:sldId id="267" r:id="rId28"/>
    <p:sldId id="268" r:id="rId29"/>
    <p:sldId id="280" r:id="rId30"/>
    <p:sldId id="285" r:id="rId31"/>
    <p:sldId id="284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4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4461DF-5452-4D68-B44E-1D4E4E9A27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FE54347-AC79-4779-9AB9-9B9711A7F1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6257BE1-4677-483B-86FA-5727F9993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50ED3-0876-4DF4-8093-9421C72ED099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264DDBB-C087-4A50-8569-34000871B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C353EE5-5F5D-4281-92DF-DFD1193EB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5122A-CE58-454E-85C6-704B85E0C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220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15EE1E-2332-4E8A-AEB9-6EBC5ED6D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23948F0-CE7E-4F94-9B6C-305BB255A1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7E0814C-099D-49E5-8854-74EDB9F93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50ED3-0876-4DF4-8093-9421C72ED099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5D875C3-2092-4800-9174-C2D842833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46075DD-138C-42FE-8589-D4EB280F8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5122A-CE58-454E-85C6-704B85E0C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305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52DDC61-47E2-479F-80D7-9A642238D4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25824EE-2AA5-437E-9154-68D13DB292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A73F65D-A93C-4490-889F-5E54D342F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50ED3-0876-4DF4-8093-9421C72ED099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CCA7507-D52D-4E37-A616-2D6DCA780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D7CDFA-E59F-4A83-AF5F-76ACEDE45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5122A-CE58-454E-85C6-704B85E0C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3937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617688-10A9-495B-96F2-F79864F28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DFE503A-E61B-408B-96DA-0DE169694C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008B971-D8AE-474E-82AB-A008FEB2E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50ED3-0876-4DF4-8093-9421C72ED099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4D90A7-0CCA-45D9-AAF3-C0D13E427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9C78B10-BC69-43E5-B4CD-E0BE87ADF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5122A-CE58-454E-85C6-704B85E0C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680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448406-3763-437C-A648-984480211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668B42B-A691-46C0-90A7-BE48A4B46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EEC3240-6C5F-4A9B-A0DC-CFE432E6C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50ED3-0876-4DF4-8093-9421C72ED099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5C4E15E-4FFD-43D1-92C7-92C1A792A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4DBB70D-B192-4AD3-8A24-A47CE4373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5122A-CE58-454E-85C6-704B85E0C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3568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8F9D77-1340-4AF7-BB7E-7DB939D43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AC7DF01-52BD-4F8C-A3B1-4D35D82045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5E85CAC-5C81-408A-8B48-6AB1055A14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01DDAE5-CF7F-4D3F-AFCD-4971317A0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50ED3-0876-4DF4-8093-9421C72ED099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9AAD0DC-8699-4488-8AC1-C43A6FFAC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B210631-0930-4C9C-A7E9-503AB8065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5122A-CE58-454E-85C6-704B85E0C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5203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2306A1-8BB1-4178-9552-6623EAEA9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6B2A086-2C1B-4D4C-AD8C-570883680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1739964-B2A3-4FEB-A103-7D0817A811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25BC466-51E6-4B6F-B779-3A080776C7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34D640F-BAE8-4B36-B37F-821B2FE5ED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352E3A2-A131-4FCF-B54E-284812648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50ED3-0876-4DF4-8093-9421C72ED099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6A8C582-144F-4D32-8029-24CD91351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CE92F9B-2D28-4C13-84F0-04A937D4F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5122A-CE58-454E-85C6-704B85E0C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2958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69955A-9920-4165-ADBB-58BFC8490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DBE8EF7-9C26-4433-A565-72C1AAE49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50ED3-0876-4DF4-8093-9421C72ED099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6B3EF2F-DD9B-427B-8546-26B37927C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AFB87F9-F120-4271-B043-260EECDA2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5122A-CE58-454E-85C6-704B85E0C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5975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E3B03ED-6CFA-4B71-A7EE-89BE2FC89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50ED3-0876-4DF4-8093-9421C72ED099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E0EC471-CD91-49DA-B702-3DC8FB04A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50C7F76-2B63-498E-8DA6-D129A4913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5122A-CE58-454E-85C6-704B85E0C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7342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E2CF08-DFA8-4428-8DCF-C5E4105A6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C39B6B7-AC1E-4EF3-8936-A02E128968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2973413-7E7E-463D-B8DE-4C8239AC31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29AD3D4-248E-412D-AA8C-81317EBFE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50ED3-0876-4DF4-8093-9421C72ED099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D795F87-5CC2-4C14-9DE9-F9976C9E3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56E2275-F7B0-42B6-BE2F-DE28F7E9B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5122A-CE58-454E-85C6-704B85E0C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7819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8CB258-24E5-4728-9357-07E290282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26BDE263-7680-450D-894F-649A1DA06B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ED7D524-98A0-4854-83A7-9228CDB8CA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04DC81D-D139-49B6-BE16-B8F7D147D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50ED3-0876-4DF4-8093-9421C72ED099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CF56E99-0FB5-40B0-9A9F-B222960BE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54BD2B5-B334-4B2B-86D1-393D7448B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5122A-CE58-454E-85C6-704B85E0C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532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F70840DC-5E44-4D05-B06E-5F5A37375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A9FCF00-E632-4896-A781-5AFF7EAC2A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94A824-3EB6-4ECA-98C0-E928A6D21B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50ED3-0876-4DF4-8093-9421C72ED099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CEBF9C1-496F-4255-A886-D5E9E1B17D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5283104-1F47-4020-B4A9-B77C787DE0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5122A-CE58-454E-85C6-704B85E0C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673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41CE39-7FF6-40CC-B142-22A0F721D9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Immunofluorescence staining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AD551D6-EF47-423B-B65F-E44056F9CC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These images were shown in Figure 1M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0351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1EB0FD3-F685-4FD6-8744-A5B0EB6A97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755" y="0"/>
            <a:ext cx="9142489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B5A210F4-00EE-4E85-B827-59B57339F138}"/>
              </a:ext>
            </a:extLst>
          </p:cNvPr>
          <p:cNvSpPr txBox="1"/>
          <p:nvPr/>
        </p:nvSpPr>
        <p:spPr>
          <a:xfrm>
            <a:off x="0" y="202960"/>
            <a:ext cx="18658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LPS</a:t>
            </a:r>
            <a:r>
              <a:rPr lang="zh-CN" altLang="en-US" dirty="0"/>
              <a:t>-</a:t>
            </a:r>
            <a:r>
              <a:rPr lang="en-US" altLang="zh-CN" dirty="0"/>
              <a:t>merge</a:t>
            </a:r>
          </a:p>
        </p:txBody>
      </p:sp>
    </p:spTree>
    <p:extLst>
      <p:ext uri="{BB962C8B-B14F-4D97-AF65-F5344CB8AC3E}">
        <p14:creationId xmlns:p14="http://schemas.microsoft.com/office/powerpoint/2010/main" val="2831378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4B2588A4-867C-44B0-8CB6-CB14CA23F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510" y="0"/>
            <a:ext cx="914098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B4343DDA-47C0-4919-8A07-448428EB0C4B}"/>
              </a:ext>
            </a:extLst>
          </p:cNvPr>
          <p:cNvSpPr txBox="1"/>
          <p:nvPr/>
        </p:nvSpPr>
        <p:spPr>
          <a:xfrm>
            <a:off x="0" y="202960"/>
            <a:ext cx="18658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LPS+harmine</a:t>
            </a:r>
            <a:r>
              <a:rPr lang="zh-CN" altLang="en-US" dirty="0"/>
              <a:t>-iNOS</a:t>
            </a:r>
          </a:p>
        </p:txBody>
      </p:sp>
    </p:spTree>
    <p:extLst>
      <p:ext uri="{BB962C8B-B14F-4D97-AF65-F5344CB8AC3E}">
        <p14:creationId xmlns:p14="http://schemas.microsoft.com/office/powerpoint/2010/main" val="2419859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D1ECAA8C-9591-491B-BC65-A5ADA30DF6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510" y="0"/>
            <a:ext cx="914098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DB5DA8F5-6808-44FE-AF88-942E76556A9A}"/>
              </a:ext>
            </a:extLst>
          </p:cNvPr>
          <p:cNvSpPr txBox="1"/>
          <p:nvPr/>
        </p:nvSpPr>
        <p:spPr>
          <a:xfrm>
            <a:off x="0" y="202960"/>
            <a:ext cx="18658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LPS+harmine</a:t>
            </a:r>
            <a:r>
              <a:rPr lang="zh-CN" altLang="en-US" dirty="0"/>
              <a:t>-</a:t>
            </a:r>
            <a:r>
              <a:rPr lang="en-US" altLang="zh-CN" dirty="0"/>
              <a:t>DAPI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90388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6FB54A3-047D-4B9C-A98F-9D21BA470F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510" y="0"/>
            <a:ext cx="914098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C4850A3A-A120-4EC8-8D0F-0CFCAB095D85}"/>
              </a:ext>
            </a:extLst>
          </p:cNvPr>
          <p:cNvSpPr txBox="1"/>
          <p:nvPr/>
        </p:nvSpPr>
        <p:spPr>
          <a:xfrm>
            <a:off x="0" y="202960"/>
            <a:ext cx="18658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LPS+harmine</a:t>
            </a:r>
            <a:r>
              <a:rPr lang="zh-CN" altLang="en-US" dirty="0"/>
              <a:t>-</a:t>
            </a:r>
            <a:r>
              <a:rPr lang="en-US" altLang="zh-CN" dirty="0"/>
              <a:t>merge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053126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E543E0-6CEF-4825-BDB5-5B82C8D6DB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HE staining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FEEAE93-9BA9-4820-867C-09831ADB03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These images were shown in Figure 5A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28993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D60E8F26-790E-4398-A9B7-E3975DD8AB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234" y="0"/>
            <a:ext cx="9151532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355F9D23-6AC3-45FA-A098-2EA8BDD12596}"/>
              </a:ext>
            </a:extLst>
          </p:cNvPr>
          <p:cNvSpPr txBox="1"/>
          <p:nvPr/>
        </p:nvSpPr>
        <p:spPr>
          <a:xfrm>
            <a:off x="115910" y="235157"/>
            <a:ext cx="10560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control</a:t>
            </a:r>
          </a:p>
        </p:txBody>
      </p:sp>
    </p:spTree>
    <p:extLst>
      <p:ext uri="{BB962C8B-B14F-4D97-AF65-F5344CB8AC3E}">
        <p14:creationId xmlns:p14="http://schemas.microsoft.com/office/powerpoint/2010/main" val="3588199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0294294D-8023-4937-9C62-FCD1E20A4D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883" y="0"/>
            <a:ext cx="9140234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63EF874B-82D8-46EA-8189-0ED78556BE87}"/>
              </a:ext>
            </a:extLst>
          </p:cNvPr>
          <p:cNvSpPr txBox="1"/>
          <p:nvPr/>
        </p:nvSpPr>
        <p:spPr>
          <a:xfrm>
            <a:off x="115910" y="235157"/>
            <a:ext cx="10560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harmine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953200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EF73ECB9-CD7E-459E-9763-C1A5B36074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760" y="0"/>
            <a:ext cx="913648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495B4CE1-8EA8-4015-BB93-EF630D8474EC}"/>
              </a:ext>
            </a:extLst>
          </p:cNvPr>
          <p:cNvSpPr txBox="1"/>
          <p:nvPr/>
        </p:nvSpPr>
        <p:spPr>
          <a:xfrm>
            <a:off x="115910" y="235157"/>
            <a:ext cx="10560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LPS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46367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A27C60DD-61CB-4A6B-B090-E6975C0223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883" y="0"/>
            <a:ext cx="9140234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CCCFA97B-6849-47F3-B96A-26FECD728088}"/>
              </a:ext>
            </a:extLst>
          </p:cNvPr>
          <p:cNvSpPr txBox="1"/>
          <p:nvPr/>
        </p:nvSpPr>
        <p:spPr>
          <a:xfrm>
            <a:off x="70834" y="235157"/>
            <a:ext cx="15068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LPS+harmine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17859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D8A922-83AF-4CF3-A9E2-B593C34F94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TUNEL staining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8D19EC7-FB83-4D49-8318-3177D0CBF5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These images were shown in Figure 5C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9970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CDCF8919-A24C-4A78-BA74-01553D81DA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510" y="0"/>
            <a:ext cx="9140980" cy="685800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10178804-3FE0-47CD-AEE8-C7FB06CF6405}"/>
              </a:ext>
            </a:extLst>
          </p:cNvPr>
          <p:cNvSpPr txBox="1"/>
          <p:nvPr/>
        </p:nvSpPr>
        <p:spPr>
          <a:xfrm>
            <a:off x="0" y="202960"/>
            <a:ext cx="18658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control-iNOS</a:t>
            </a:r>
          </a:p>
        </p:txBody>
      </p:sp>
    </p:spTree>
    <p:extLst>
      <p:ext uri="{BB962C8B-B14F-4D97-AF65-F5344CB8AC3E}">
        <p14:creationId xmlns:p14="http://schemas.microsoft.com/office/powerpoint/2010/main" val="5409567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759F0FC-98C6-429B-B383-9AFE128931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951" y="0"/>
            <a:ext cx="9142097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9AAA6205-5084-45DD-883F-05AE57CC26F2}"/>
              </a:ext>
            </a:extLst>
          </p:cNvPr>
          <p:cNvSpPr txBox="1"/>
          <p:nvPr/>
        </p:nvSpPr>
        <p:spPr>
          <a:xfrm>
            <a:off x="0" y="202960"/>
            <a:ext cx="15249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control-</a:t>
            </a:r>
            <a:r>
              <a:rPr lang="en-US" altLang="zh-CN" dirty="0"/>
              <a:t>TUNEL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62678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CB0E46DC-5D9A-47B2-A8D0-3F5A8086D0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951" y="0"/>
            <a:ext cx="9142097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0CB8AFC6-9686-4BD8-8FC4-70E553929E5D}"/>
              </a:ext>
            </a:extLst>
          </p:cNvPr>
          <p:cNvSpPr txBox="1"/>
          <p:nvPr/>
        </p:nvSpPr>
        <p:spPr>
          <a:xfrm>
            <a:off x="0" y="202960"/>
            <a:ext cx="15249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control-</a:t>
            </a:r>
            <a:r>
              <a:rPr lang="en-US" altLang="zh-CN" dirty="0"/>
              <a:t>DAPI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71457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3A478632-2969-4E02-BCCE-C2D785C955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951" y="0"/>
            <a:ext cx="9142097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4AC621B3-2665-44D8-9D50-D80A11A5A165}"/>
              </a:ext>
            </a:extLst>
          </p:cNvPr>
          <p:cNvSpPr txBox="1"/>
          <p:nvPr/>
        </p:nvSpPr>
        <p:spPr>
          <a:xfrm>
            <a:off x="0" y="202960"/>
            <a:ext cx="15249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control-</a:t>
            </a:r>
            <a:r>
              <a:rPr lang="en-US" altLang="zh-CN" dirty="0"/>
              <a:t>merge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03810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A91BD930-E86E-4268-A9B3-C6272986C1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951" y="0"/>
            <a:ext cx="9142097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B7D4A15D-79F0-40BC-B7BC-0BBFFA07A26A}"/>
              </a:ext>
            </a:extLst>
          </p:cNvPr>
          <p:cNvSpPr txBox="1"/>
          <p:nvPr/>
        </p:nvSpPr>
        <p:spPr>
          <a:xfrm>
            <a:off x="0" y="202960"/>
            <a:ext cx="15249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harmine</a:t>
            </a:r>
            <a:r>
              <a:rPr lang="zh-CN" altLang="en-US" dirty="0"/>
              <a:t>-</a:t>
            </a:r>
            <a:r>
              <a:rPr lang="en-US" altLang="zh-CN" dirty="0"/>
              <a:t>TUNEL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4498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07686E4E-61E2-4C5A-9E6D-4938838E69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902" y="0"/>
            <a:ext cx="9140196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6C6276DA-0485-4475-BFA4-97EE762EC3A8}"/>
              </a:ext>
            </a:extLst>
          </p:cNvPr>
          <p:cNvSpPr txBox="1"/>
          <p:nvPr/>
        </p:nvSpPr>
        <p:spPr>
          <a:xfrm>
            <a:off x="0" y="202960"/>
            <a:ext cx="15249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harmine</a:t>
            </a:r>
            <a:r>
              <a:rPr lang="zh-CN" altLang="en-US" dirty="0"/>
              <a:t>-</a:t>
            </a:r>
            <a:r>
              <a:rPr lang="en-US" altLang="zh-CN" dirty="0"/>
              <a:t>DAPI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451578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D5E08308-FC20-4116-8E17-D73AA819AF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049" y="0"/>
            <a:ext cx="9145902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4BC3F243-FE0A-47C6-8685-0661B8C22554}"/>
              </a:ext>
            </a:extLst>
          </p:cNvPr>
          <p:cNvSpPr txBox="1"/>
          <p:nvPr/>
        </p:nvSpPr>
        <p:spPr>
          <a:xfrm>
            <a:off x="0" y="202960"/>
            <a:ext cx="15249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harmine</a:t>
            </a:r>
            <a:r>
              <a:rPr lang="zh-CN" altLang="en-US" dirty="0"/>
              <a:t>-</a:t>
            </a:r>
            <a:r>
              <a:rPr lang="en-US" altLang="zh-CN" dirty="0"/>
              <a:t>merge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14914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BD93D139-845D-4661-9490-B1BFDA1083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951" y="0"/>
            <a:ext cx="9142097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55ABB9F9-BAB7-4780-B07D-FF714F8BF33A}"/>
              </a:ext>
            </a:extLst>
          </p:cNvPr>
          <p:cNvSpPr txBox="1"/>
          <p:nvPr/>
        </p:nvSpPr>
        <p:spPr>
          <a:xfrm>
            <a:off x="0" y="202960"/>
            <a:ext cx="15249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LPS</a:t>
            </a:r>
            <a:r>
              <a:rPr lang="zh-CN" altLang="en-US" dirty="0"/>
              <a:t>-</a:t>
            </a:r>
            <a:r>
              <a:rPr lang="en-US" altLang="zh-CN" dirty="0"/>
              <a:t>TUNEL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27537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AA341499-B483-4E4A-AD60-0FBA8C7D71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951" y="0"/>
            <a:ext cx="9142097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5EC5F621-9168-4AC7-8E65-77497A4092E0}"/>
              </a:ext>
            </a:extLst>
          </p:cNvPr>
          <p:cNvSpPr txBox="1"/>
          <p:nvPr/>
        </p:nvSpPr>
        <p:spPr>
          <a:xfrm>
            <a:off x="0" y="202960"/>
            <a:ext cx="15249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LPS</a:t>
            </a:r>
            <a:r>
              <a:rPr lang="zh-CN" altLang="en-US" dirty="0"/>
              <a:t>-</a:t>
            </a:r>
            <a:r>
              <a:rPr lang="en-US" altLang="zh-CN" dirty="0"/>
              <a:t>DAPI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531995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AF60E434-1990-4E8E-B4FA-A6D51F85D6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951" y="0"/>
            <a:ext cx="9142097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9DF0A800-E2B0-4E62-B580-2AA619180A87}"/>
              </a:ext>
            </a:extLst>
          </p:cNvPr>
          <p:cNvSpPr txBox="1"/>
          <p:nvPr/>
        </p:nvSpPr>
        <p:spPr>
          <a:xfrm>
            <a:off x="0" y="202960"/>
            <a:ext cx="15249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LPS</a:t>
            </a:r>
            <a:r>
              <a:rPr lang="zh-CN" altLang="en-US" dirty="0"/>
              <a:t>-</a:t>
            </a:r>
            <a:r>
              <a:rPr lang="en-US" altLang="zh-CN" dirty="0"/>
              <a:t>merge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6001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DE4C1F5A-3708-4FC5-90AA-1429ACC731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951" y="0"/>
            <a:ext cx="9142097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12451358-660D-4928-A86B-3C9D6892E15F}"/>
              </a:ext>
            </a:extLst>
          </p:cNvPr>
          <p:cNvSpPr txBox="1"/>
          <p:nvPr/>
        </p:nvSpPr>
        <p:spPr>
          <a:xfrm>
            <a:off x="0" y="202960"/>
            <a:ext cx="15249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LPS+harmine</a:t>
            </a:r>
            <a:r>
              <a:rPr lang="zh-CN" altLang="en-US" dirty="0"/>
              <a:t>-</a:t>
            </a:r>
            <a:r>
              <a:rPr lang="en-US" altLang="zh-CN" dirty="0"/>
              <a:t>TUNEL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1773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60832960-048A-4A0C-89DC-610F762E4D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510" y="0"/>
            <a:ext cx="914098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BC7F9B81-CC83-4E76-9CF0-4A1C3FE06AE9}"/>
              </a:ext>
            </a:extLst>
          </p:cNvPr>
          <p:cNvSpPr txBox="1"/>
          <p:nvPr/>
        </p:nvSpPr>
        <p:spPr>
          <a:xfrm>
            <a:off x="0" y="202960"/>
            <a:ext cx="18658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control-</a:t>
            </a:r>
            <a:r>
              <a:rPr lang="en-US" altLang="zh-CN" dirty="0"/>
              <a:t>DAPI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410830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C36C880-A6ED-4E23-9687-4EA72A053E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951" y="0"/>
            <a:ext cx="9142097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16FC2108-7515-45A7-B08E-4B09A1770881}"/>
              </a:ext>
            </a:extLst>
          </p:cNvPr>
          <p:cNvSpPr txBox="1"/>
          <p:nvPr/>
        </p:nvSpPr>
        <p:spPr>
          <a:xfrm>
            <a:off x="0" y="202960"/>
            <a:ext cx="15249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LPS+harmine</a:t>
            </a:r>
            <a:r>
              <a:rPr lang="zh-CN" altLang="en-US" dirty="0"/>
              <a:t>-</a:t>
            </a:r>
            <a:r>
              <a:rPr lang="en-US" altLang="zh-CN" dirty="0"/>
              <a:t>DAPI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913958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07C37921-7F75-4CFE-85F6-AC57D5F315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951" y="0"/>
            <a:ext cx="9142097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EC139940-1BD8-443E-83F2-2C3E72C63189}"/>
              </a:ext>
            </a:extLst>
          </p:cNvPr>
          <p:cNvSpPr txBox="1"/>
          <p:nvPr/>
        </p:nvSpPr>
        <p:spPr>
          <a:xfrm>
            <a:off x="0" y="202960"/>
            <a:ext cx="15249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LPS+harmine</a:t>
            </a:r>
            <a:r>
              <a:rPr lang="zh-CN" altLang="en-US" dirty="0"/>
              <a:t>-</a:t>
            </a:r>
            <a:r>
              <a:rPr lang="en-US" altLang="zh-CN" dirty="0"/>
              <a:t>merge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6037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DC0B61F7-A909-4901-ACEF-FB6BA0BC2C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510" y="0"/>
            <a:ext cx="914098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FB7791A-9174-476B-A7BF-44674B0B8C11}"/>
              </a:ext>
            </a:extLst>
          </p:cNvPr>
          <p:cNvSpPr txBox="1"/>
          <p:nvPr/>
        </p:nvSpPr>
        <p:spPr>
          <a:xfrm>
            <a:off x="-57955" y="118502"/>
            <a:ext cx="16432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control-</a:t>
            </a:r>
            <a:r>
              <a:rPr lang="en-US" altLang="zh-CN" dirty="0"/>
              <a:t>merge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12404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B0012104-7E47-4F7E-9C70-8A00370A92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510" y="0"/>
            <a:ext cx="914098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B242466D-037C-4E14-9043-BE8A85373042}"/>
              </a:ext>
            </a:extLst>
          </p:cNvPr>
          <p:cNvSpPr txBox="1"/>
          <p:nvPr/>
        </p:nvSpPr>
        <p:spPr>
          <a:xfrm>
            <a:off x="0" y="202960"/>
            <a:ext cx="18658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harmine</a:t>
            </a:r>
            <a:r>
              <a:rPr lang="zh-CN" altLang="en-US" dirty="0"/>
              <a:t>-iNOS</a:t>
            </a:r>
          </a:p>
        </p:txBody>
      </p:sp>
    </p:spTree>
    <p:extLst>
      <p:ext uri="{BB962C8B-B14F-4D97-AF65-F5344CB8AC3E}">
        <p14:creationId xmlns:p14="http://schemas.microsoft.com/office/powerpoint/2010/main" val="1953718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619D9B0F-8C29-4717-A9EF-A401BB140D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510" y="0"/>
            <a:ext cx="9140980" cy="68580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6FAC4F1A-1443-4382-8272-94B67144C2E8}"/>
              </a:ext>
            </a:extLst>
          </p:cNvPr>
          <p:cNvSpPr txBox="1"/>
          <p:nvPr/>
        </p:nvSpPr>
        <p:spPr>
          <a:xfrm>
            <a:off x="0" y="202960"/>
            <a:ext cx="18658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harmine</a:t>
            </a:r>
            <a:r>
              <a:rPr lang="zh-CN" altLang="en-US" dirty="0"/>
              <a:t>-</a:t>
            </a:r>
            <a:r>
              <a:rPr lang="en-US" altLang="zh-CN" dirty="0"/>
              <a:t>DAPI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7383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AC12D7C0-E3EC-4DE7-9E58-5B15EAAB50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510" y="0"/>
            <a:ext cx="914098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CC134498-32E0-416C-8C03-6FEDBC5138CE}"/>
              </a:ext>
            </a:extLst>
          </p:cNvPr>
          <p:cNvSpPr txBox="1"/>
          <p:nvPr/>
        </p:nvSpPr>
        <p:spPr>
          <a:xfrm>
            <a:off x="0" y="202960"/>
            <a:ext cx="16484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harmine</a:t>
            </a:r>
            <a:r>
              <a:rPr lang="zh-CN" altLang="en-US" dirty="0"/>
              <a:t>-</a:t>
            </a:r>
            <a:r>
              <a:rPr lang="en-US" altLang="zh-CN" dirty="0"/>
              <a:t>merge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5775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8D31BC3-0C18-4E50-A644-FFBF1EB625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755" y="0"/>
            <a:ext cx="9142489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98267C87-A4DE-41CE-8CED-D43CD3608DB8}"/>
              </a:ext>
            </a:extLst>
          </p:cNvPr>
          <p:cNvSpPr txBox="1"/>
          <p:nvPr/>
        </p:nvSpPr>
        <p:spPr>
          <a:xfrm>
            <a:off x="0" y="202960"/>
            <a:ext cx="18658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LPS</a:t>
            </a:r>
            <a:r>
              <a:rPr lang="zh-CN" altLang="en-US" dirty="0"/>
              <a:t>-iNOS</a:t>
            </a:r>
          </a:p>
        </p:txBody>
      </p:sp>
    </p:spTree>
    <p:extLst>
      <p:ext uri="{BB962C8B-B14F-4D97-AF65-F5344CB8AC3E}">
        <p14:creationId xmlns:p14="http://schemas.microsoft.com/office/powerpoint/2010/main" val="3429383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BBF657C9-6319-4539-B780-98EF9E2BA0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755" y="0"/>
            <a:ext cx="9142489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CA87D5F5-87BD-423A-9859-97FFE3D8B50D}"/>
              </a:ext>
            </a:extLst>
          </p:cNvPr>
          <p:cNvSpPr txBox="1"/>
          <p:nvPr/>
        </p:nvSpPr>
        <p:spPr>
          <a:xfrm>
            <a:off x="0" y="202960"/>
            <a:ext cx="18658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LPS</a:t>
            </a:r>
            <a:r>
              <a:rPr lang="zh-CN" altLang="en-US" dirty="0"/>
              <a:t>-</a:t>
            </a:r>
            <a:r>
              <a:rPr lang="en-US" altLang="zh-CN" dirty="0"/>
              <a:t>DAPI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6829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117</Words>
  <Application>Microsoft Office PowerPoint</Application>
  <PresentationFormat>宽屏</PresentationFormat>
  <Paragraphs>34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5" baseType="lpstr">
      <vt:lpstr>等线</vt:lpstr>
      <vt:lpstr>等线 Light</vt:lpstr>
      <vt:lpstr>Arial</vt:lpstr>
      <vt:lpstr>Office 主题​​</vt:lpstr>
      <vt:lpstr>Immunofluorescence staining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HE staining</vt:lpstr>
      <vt:lpstr>PowerPoint 演示文稿</vt:lpstr>
      <vt:lpstr>PowerPoint 演示文稿</vt:lpstr>
      <vt:lpstr>PowerPoint 演示文稿</vt:lpstr>
      <vt:lpstr>PowerPoint 演示文稿</vt:lpstr>
      <vt:lpstr>TUNEL staining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Immunofluorescence staining</dc:title>
  <dc:creator>ruan weibin</dc:creator>
  <cp:lastModifiedBy>ruan weibin</cp:lastModifiedBy>
  <cp:revision>10</cp:revision>
  <dcterms:created xsi:type="dcterms:W3CDTF">2021-10-11T16:13:46Z</dcterms:created>
  <dcterms:modified xsi:type="dcterms:W3CDTF">2021-10-12T02:22:32Z</dcterms:modified>
</cp:coreProperties>
</file>