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A36E9F-0DBF-4E40-BDCF-FB62D75424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58D0FC4-78BA-4764-8895-BEE271E78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7DFC43-6F33-4E6D-81BD-F82A7D012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C20FDC-9A5D-4C2C-BFFA-7BDFBF2A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40D102-7D1C-4505-A981-E861992F3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866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E528FF-BFCA-42B5-901E-55EF2C994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AFB96D0-739F-495D-81E1-EDA5A5B88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7C5D37-4C77-4F8C-976D-0C1025150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427D43-3EDE-453F-9ACB-19BCB1AAA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80890D-F9EA-4CDE-8E17-75D91866C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57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1908E8B-B5C6-40B0-96A9-EE51862FFE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8D17EF4-2B04-4EBE-97AC-E255CD0580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CBB6C5-27BE-4943-841D-8142B424A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398106-84C7-4113-9631-57982DE7D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EA6C4CE-D776-4935-B425-0D0C05A29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34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03A09A-17CC-4E54-9517-7FD691317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E64DF4D-57E6-4C99-93C2-A0DEF03C7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FD7748-388E-467A-B263-AF5F8600E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FE69194-B7A1-41FA-A422-E59E559B7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3ACB84-106F-4ACF-BAD3-7B988295E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67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7F75B5-C137-4363-ABC3-15348E4BE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5E1C3D-0804-46F2-AB06-647C1B18B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B7B030-D473-4E91-9A1C-91207EC8D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58D6A7-3157-4C34-9348-A566ACE80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0D75F3-7ED3-4513-9C37-3457511A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41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7F7C27-CD45-4C26-8319-7FB452A00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0E319E-FB44-46D4-B7FB-9C13612F34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DEF2A01-35E4-4856-BF04-2D28254D4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CDC5C8-322D-4D82-9702-4D4F3BBE4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E21E9E7-CA6E-4DA6-A1C7-3E11B179D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868912-4B83-4939-8199-5999F47AE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80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3370F3-4A92-4B5C-9C07-5F3D379EE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A6DF2-AA01-49B9-959C-B65EBD2F3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8852B0-28A2-43DE-B5FE-748A5DF37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9D43762-DCAF-4F43-995F-207D42238F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070EF93-13BD-4F37-8AF7-B166E164DC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E1922F9-C882-4CF1-9EE1-EFC6CD64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30B3C92-2BC0-485D-9603-8FC854C0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B1E4E77-927E-460C-AE3B-75F5C077D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77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19036D-354D-40A9-8DC8-8DF077A8E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1678A2F-98DC-4638-BF03-99D71BEC8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11111C6-DCC9-4370-84DB-9E1084D6C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8BC2E59-3C39-4BB5-B715-542D232EF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66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7B90E42-0E61-4B50-A304-C4B63B377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D04228-91F6-4C4B-A112-050D19D98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374AF0-D732-4884-B2A3-3D7B6BE8D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9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0B7884-E46B-4D0B-AD87-BC3251257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70CF02-A0EF-4850-9085-BFA454094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A3B5874-875D-4737-AA10-E1FA65C2B9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B19975B-07D8-4F71-BE4E-AC88F1108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A42EE11-7CF3-4D25-B23B-9A01D1295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F3982B-FEB1-424D-9F1F-C125DFEDB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478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CE067-4680-4F57-90BD-F3D11AF31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1EEFC9B-24BB-4E42-B540-72DB88580E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EED7CD6-7866-4A1B-99FD-1C71925F10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0DA29B2-EA83-470C-ADDC-35577021C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DE2FF4E-0BCC-447A-968A-0AB125BD7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0D56EB-0CCA-48CD-B244-E4C1155F4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630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E352B53-4AC8-4AEF-8093-AEFECFD2E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3715BFA-D206-4F76-B8F3-3201A1C00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EC5068-2BA9-4012-B156-B0607F1D1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1C5D4-3926-4C43-B9C1-DDB6F2EA3A21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400B51-668F-4CC8-B48E-2BDA87BA13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7E774E-8B02-47B5-9499-9FB240343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3FD98-AD7D-469E-BB02-F134855C11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94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FE7744-AD08-488E-8AF7-B9E8EE108F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DHE staining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3EF740C-3A6B-42C4-9CEF-2DE006EBF4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These images were shown in Figure 5B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954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53C2B4B-F976-4732-B4A7-320353E71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39" y="0"/>
            <a:ext cx="9142321" cy="6858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FB86428-1600-487F-B6E8-CCD06EB2C8A6}"/>
              </a:ext>
            </a:extLst>
          </p:cNvPr>
          <p:cNvSpPr txBox="1"/>
          <p:nvPr/>
        </p:nvSpPr>
        <p:spPr>
          <a:xfrm>
            <a:off x="69830" y="179162"/>
            <a:ext cx="14550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control</a:t>
            </a:r>
            <a:r>
              <a:rPr lang="zh-CN" altLang="en-US" dirty="0"/>
              <a:t>-DHE</a:t>
            </a:r>
          </a:p>
        </p:txBody>
      </p:sp>
    </p:spTree>
    <p:extLst>
      <p:ext uri="{BB962C8B-B14F-4D97-AF65-F5344CB8AC3E}">
        <p14:creationId xmlns:p14="http://schemas.microsoft.com/office/powerpoint/2010/main" val="471461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3252E50-308C-40AB-A7EE-0921FEDD55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39" y="0"/>
            <a:ext cx="9142321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6C08028-B6F8-4438-BEBA-EEB96D1A6A1B}"/>
              </a:ext>
            </a:extLst>
          </p:cNvPr>
          <p:cNvSpPr txBox="1"/>
          <p:nvPr/>
        </p:nvSpPr>
        <p:spPr>
          <a:xfrm>
            <a:off x="0" y="166283"/>
            <a:ext cx="15248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control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0436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1EB14D8-37F5-4E90-ABA3-C7371D783A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39" y="0"/>
            <a:ext cx="9142321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18C7294-405C-4F67-9DE7-F078149BA57D}"/>
              </a:ext>
            </a:extLst>
          </p:cNvPr>
          <p:cNvSpPr txBox="1"/>
          <p:nvPr/>
        </p:nvSpPr>
        <p:spPr>
          <a:xfrm>
            <a:off x="-51516" y="89010"/>
            <a:ext cx="17064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control-merge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3276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</Words>
  <Application>Microsoft Office PowerPoint</Application>
  <PresentationFormat>宽屏</PresentationFormat>
  <Paragraphs>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DHE staining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DHE staining</dc:title>
  <dc:creator>ruan weibin</dc:creator>
  <cp:lastModifiedBy>ruan weibin</cp:lastModifiedBy>
  <cp:revision>4</cp:revision>
  <dcterms:created xsi:type="dcterms:W3CDTF">2021-10-12T02:21:00Z</dcterms:created>
  <dcterms:modified xsi:type="dcterms:W3CDTF">2021-10-12T02:36:24Z</dcterms:modified>
</cp:coreProperties>
</file>