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0" r:id="rId3"/>
    <p:sldId id="261" r:id="rId4"/>
    <p:sldId id="262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4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8DB05D-90D0-4AE4-BB11-F80E27FAE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CC00535-BD79-4531-9DD6-39F82D84F2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84BF23C-0ABB-49FF-A4AE-FE96D3603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A2845-DD54-43A9-8D34-1701ED4EAD9D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9AC608E-AB39-45FB-AFF2-12512CE33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CE9201-04FD-4647-98D7-A9DE0A76C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ED15-113F-4C42-94CE-6A0682513D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606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ACB83C-E010-443F-95FD-CC54C99F7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7255EF0-44EC-4B0D-B72F-6A81E14B2D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FC4FC24-DD3A-4F82-B352-AB2950B9A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A2845-DD54-43A9-8D34-1701ED4EAD9D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7E411C7-3395-4A26-995A-02D6AF4AB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EBD6B08-E35F-4025-931B-715D4A593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ED15-113F-4C42-94CE-6A0682513D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7664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0706370-E663-46C3-A2E3-0B036FDAB6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6CFF29E-936A-40B3-8F9B-EDBAAD346B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24C15D1-3CBE-4E3D-831C-FCE124D6C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A2845-DD54-43A9-8D34-1701ED4EAD9D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8E26CF-0773-44F1-A7DE-B8B77F5C4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1D0FE06-8733-4F94-AE4C-AEEBBB8A2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ED15-113F-4C42-94CE-6A0682513D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052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66442B-DF8A-4B00-A837-5DBE0A590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535345-CC75-49D1-82B9-C93605588C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79ED894-6574-4CE8-9D49-DBF3DF34B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A2845-DD54-43A9-8D34-1701ED4EAD9D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A05E1CC-9E43-4FE4-9CB4-3E022BB9C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3529A48-7DB9-42FA-964D-30B75BE66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ED15-113F-4C42-94CE-6A0682513D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7783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B3405C-0C00-4BDB-89D0-DBC259CF4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65FE237-26DC-4146-9A1C-11F765699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55F0D0-086E-498F-BF70-1A768FA2A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A2845-DD54-43A9-8D34-1701ED4EAD9D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C9365D1-1A6E-49B0-AF27-520B9D17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1563AA-9786-4B52-9915-7FD29326A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ED15-113F-4C42-94CE-6A0682513D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35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872CAF-D651-4F2D-9403-41BECE66B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3D917C4-2901-4D63-B7AC-68D3C5FF02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B6BFAA7-9CC2-49B6-B460-99424BB813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9324981-E24B-4272-A91D-070AD163E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A2845-DD54-43A9-8D34-1701ED4EAD9D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0BC1A17-EB0B-499E-8BFC-2FA7AE4D6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45A26CD-47D6-4A1F-9BF8-C9669EC21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ED15-113F-4C42-94CE-6A0682513D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783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FFCD86-AF01-40B4-AFEC-8A04C1AFA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76A9F51-D4A8-463C-93CC-F823B9A57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984D903-6F75-4EAA-AF04-B60844CDF6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4C18576-D504-4D1A-B121-BF22E081D5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8662C02-64D8-4AB4-A714-2796F61D17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7E0DBCB-88DE-4DC7-8D61-532E9D748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A2845-DD54-43A9-8D34-1701ED4EAD9D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B853283-7A34-4F33-9D54-8C7B6405D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06E8F0E-8F47-4111-B2EA-885170CD6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ED15-113F-4C42-94CE-6A0682513D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3381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8EB9A6-489B-467E-B7DA-2F5016F5B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8C0488F-9860-42B3-93B4-04298B7BF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A2845-DD54-43A9-8D34-1701ED4EAD9D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B8C5E79-8162-45AE-98B3-66C1FC67D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8A61FDC-3134-4334-96C8-CBA454A02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ED15-113F-4C42-94CE-6A0682513D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956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BBC3AB6-CBB0-4068-8182-AAC5A8188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A2845-DD54-43A9-8D34-1701ED4EAD9D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847A981-0F8F-43BB-9660-E4729450B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2565DE1-3232-4E24-8D54-750385AB0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ED15-113F-4C42-94CE-6A0682513D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093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A67F15-BD02-434B-A888-974C00C8C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7288EE3-FB13-46FB-8512-B34E51297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8389632-CA31-4753-B695-4A3CBCC8D4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67421AF-C140-4458-A29E-4885842A8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A2845-DD54-43A9-8D34-1701ED4EAD9D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A55E03D-CD6F-4324-A6E3-D73F5AA51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61A61C5-B226-4BA4-89C8-EBFE5E542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ED15-113F-4C42-94CE-6A0682513D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668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E49DBB-301C-45D4-B80B-6D0F4EAB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13FED34-ED62-45C9-8EAA-E4316FE16D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0CD3428-C449-4AA1-B578-6A4E5448FD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9D93D67-7C4A-4398-8467-E095E843C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A2845-DD54-43A9-8D34-1701ED4EAD9D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01CBE11-1840-4351-9402-C27052533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1C5DDAD-8B08-488E-9B92-8F514A034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ED15-113F-4C42-94CE-6A0682513D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888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37991F1-2B59-45A8-91C4-F030E7403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E025D95-E1D4-4C66-BE35-FF5B53B4F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6EFA272-B2B8-41E6-84D6-69B047F58E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A2845-DD54-43A9-8D34-1701ED4EAD9D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971E50-E5BB-4B85-B85F-0B801B6ED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5CA2CEB-48F8-4555-9E3D-C73062EC29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2ED15-113F-4C42-94CE-6A0682513D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652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FE7744-AD08-488E-8AF7-B9E8EE108F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DHE staining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3EF740C-3A6B-42C4-9CEF-2DE006EBF4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These images were shown in Figure 5B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9548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1946A7D-9B6C-4646-B3AD-693032FE5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839" y="0"/>
            <a:ext cx="9142321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89A5D2E8-0E14-422C-ABB3-A19B08067FC9}"/>
              </a:ext>
            </a:extLst>
          </p:cNvPr>
          <p:cNvSpPr txBox="1"/>
          <p:nvPr/>
        </p:nvSpPr>
        <p:spPr>
          <a:xfrm>
            <a:off x="0" y="166283"/>
            <a:ext cx="15248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harmine</a:t>
            </a:r>
            <a:r>
              <a:rPr lang="zh-CN" altLang="en-US" dirty="0"/>
              <a:t>-</a:t>
            </a:r>
            <a:r>
              <a:rPr lang="en-US" altLang="zh-CN" dirty="0"/>
              <a:t>DHE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4242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3042663A-6BAE-4D77-B107-A2F558C429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839" y="0"/>
            <a:ext cx="9142321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09245BD4-3F7D-486F-8162-00688C4EA249}"/>
              </a:ext>
            </a:extLst>
          </p:cNvPr>
          <p:cNvSpPr txBox="1"/>
          <p:nvPr/>
        </p:nvSpPr>
        <p:spPr>
          <a:xfrm>
            <a:off x="0" y="166283"/>
            <a:ext cx="15248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harmine</a:t>
            </a:r>
            <a:r>
              <a:rPr lang="zh-CN" altLang="en-US" dirty="0"/>
              <a:t>-</a:t>
            </a:r>
            <a:r>
              <a:rPr lang="en-US" altLang="zh-CN" dirty="0"/>
              <a:t>DAPI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3286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9C9FD25-BC7A-4333-A66B-60012EBFE7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839" y="0"/>
            <a:ext cx="9142321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55A5952D-7EE3-4C5B-BB52-78FF4A639D55}"/>
              </a:ext>
            </a:extLst>
          </p:cNvPr>
          <p:cNvSpPr txBox="1"/>
          <p:nvPr/>
        </p:nvSpPr>
        <p:spPr>
          <a:xfrm>
            <a:off x="0" y="166283"/>
            <a:ext cx="15248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Harmine</a:t>
            </a:r>
            <a:r>
              <a:rPr lang="en-US" altLang="zh-CN" dirty="0"/>
              <a:t>-merge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6602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16</Words>
  <Application>Microsoft Office PowerPoint</Application>
  <PresentationFormat>宽屏</PresentationFormat>
  <Paragraphs>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DHE staining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ruan weibin</dc:creator>
  <cp:lastModifiedBy>ruan weibin</cp:lastModifiedBy>
  <cp:revision>2</cp:revision>
  <dcterms:created xsi:type="dcterms:W3CDTF">2021-10-12T02:27:45Z</dcterms:created>
  <dcterms:modified xsi:type="dcterms:W3CDTF">2021-10-12T02:36:46Z</dcterms:modified>
</cp:coreProperties>
</file>