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60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4" d="100"/>
          <a:sy n="74" d="100"/>
        </p:scale>
        <p:origin x="342" y="4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6D6BDBD-72D3-4842-931C-586179F623DB}" type="datetimeFigureOut">
              <a:rPr lang="zh-CN" altLang="en-US" smtClean="0"/>
              <a:t>2021/10/12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75D3BDB-F1A8-48BC-9E64-6350080A1BD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200038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5D3BDB-F1A8-48BC-9E64-6350080A1BD2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492097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739DD669-51CB-4B9F-AE49-1FB2813A89A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7EA5AA51-E064-42E8-B59D-DAFDD07D778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3E0FE8B3-A0AD-4A72-BD22-6CBD6F5198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0F3CE3-0A6E-43BF-898D-7922CF1E6E54}" type="datetimeFigureOut">
              <a:rPr lang="zh-CN" altLang="en-US" smtClean="0"/>
              <a:t>2021/10/12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64C84325-1469-4971-9C3B-D0849B3114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CE6D9109-E6A1-4DA3-AC16-7106F1C624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95788B-7413-4798-9DA1-55D2EF49368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078996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20C51CA-4271-4159-84ED-8296FA6C11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F3D47F96-C56B-4EBA-8718-0C9D6C110B6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040E895E-701C-44C3-A40B-A40D930B40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0F3CE3-0A6E-43BF-898D-7922CF1E6E54}" type="datetimeFigureOut">
              <a:rPr lang="zh-CN" altLang="en-US" smtClean="0"/>
              <a:t>2021/10/12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EA2F386A-BBA5-4DD0-B9EA-18CCE3B2B6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C2F8221B-5729-4734-B7B3-4EF0DCF4F3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95788B-7413-4798-9DA1-55D2EF49368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515802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A8737088-BCB4-4F6E-A4BE-9CAB1A6FAB7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A257B116-3AC8-4E62-A8A5-ED9DC7852D6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0C2CD792-8B96-4ADE-BC39-03A5A59A81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0F3CE3-0A6E-43BF-898D-7922CF1E6E54}" type="datetimeFigureOut">
              <a:rPr lang="zh-CN" altLang="en-US" smtClean="0"/>
              <a:t>2021/10/12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EFD2261A-37EA-4FCC-BA5C-4F1EED5635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126C3894-4F5C-4DBD-9D69-D6AB28F429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95788B-7413-4798-9DA1-55D2EF49368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901821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C5176C71-F3B4-49BB-889F-2F79063AC4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C32604AD-1517-4CF7-BB7A-8FC99D6DA52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34A60CF3-BEF5-4DD5-BC12-3965DA13B4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0F3CE3-0A6E-43BF-898D-7922CF1E6E54}" type="datetimeFigureOut">
              <a:rPr lang="zh-CN" altLang="en-US" smtClean="0"/>
              <a:t>2021/10/12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FB7AE5A4-0E30-4354-8AC8-0A814F77A8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F00E4265-214B-480D-B09A-F8FE725981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95788B-7413-4798-9DA1-55D2EF49368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33792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88922F7-A23C-48BB-9DCA-815BBB6376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6812EE5B-6CD2-4BD7-8A27-4CA19B49821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4D49F35B-22DA-4637-AD6C-7B87F52105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0F3CE3-0A6E-43BF-898D-7922CF1E6E54}" type="datetimeFigureOut">
              <a:rPr lang="zh-CN" altLang="en-US" smtClean="0"/>
              <a:t>2021/10/12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F2E4490E-BE41-4AB4-A93D-89E93DCDA8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F07D7570-C87B-4562-8FF8-D23F6002A3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95788B-7413-4798-9DA1-55D2EF49368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646479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F985E80-A46A-49F4-B61B-14F3DA93D4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FDE8BCFB-8AAF-485D-80EF-66111484299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C3EF865F-EC2F-4B07-8300-CE77989D5F4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5C9C0D3E-1EC0-42CE-894F-385CEED6F6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0F3CE3-0A6E-43BF-898D-7922CF1E6E54}" type="datetimeFigureOut">
              <a:rPr lang="zh-CN" altLang="en-US" smtClean="0"/>
              <a:t>2021/10/12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F6576AF2-A050-4358-9A20-9675EA681A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E928344C-EEE9-43F1-8BE5-6D85D970BD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95788B-7413-4798-9DA1-55D2EF49368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946042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F2378FF8-C9AA-4CBA-9591-3CBF948F28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1BABF18D-BC3E-4A8E-B91C-C26D330B068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219B00AE-D7CC-4DDB-B541-AC06A01E80F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8CC69058-A5AA-4418-BD07-FD0F13C3290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DA6C6429-8C01-439F-9F9D-FACB2F96D05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2A83BACE-6104-49EF-99FD-440577C8C5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0F3CE3-0A6E-43BF-898D-7922CF1E6E54}" type="datetimeFigureOut">
              <a:rPr lang="zh-CN" altLang="en-US" smtClean="0"/>
              <a:t>2021/10/12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D08B0963-8C5D-4FB2-A20D-7CE18C56BA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1C88B9B3-FB52-4BDE-A2D4-E82A8148BB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95788B-7413-4798-9DA1-55D2EF49368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99220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88E2A20-93FC-4A1A-AC86-F8C1A41EE8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11DD393E-E05B-491D-8C06-7372A81D7B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0F3CE3-0A6E-43BF-898D-7922CF1E6E54}" type="datetimeFigureOut">
              <a:rPr lang="zh-CN" altLang="en-US" smtClean="0"/>
              <a:t>2021/10/12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3EA6AFA2-134F-42F6-B93D-CF562846DB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84D01EF6-15AC-4BB6-A503-2CB82BA3A2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95788B-7413-4798-9DA1-55D2EF49368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575513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C7033CAB-C87E-4AEA-9F9A-786B328D15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0F3CE3-0A6E-43BF-898D-7922CF1E6E54}" type="datetimeFigureOut">
              <a:rPr lang="zh-CN" altLang="en-US" smtClean="0"/>
              <a:t>2021/10/12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27543F99-FC1F-4682-B519-32D33EF97D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09EE5925-A37A-4129-94C4-7E15A7821E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95788B-7413-4798-9DA1-55D2EF49368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116108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667CB75-23A7-404B-BE64-25EFA5A2B4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03FF88D0-12E8-4EC4-802E-9533E6B2767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25CF2F5B-F220-40AC-BAF8-92CCE68686A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E24975B9-835A-4F71-8361-C38D4EFF91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0F3CE3-0A6E-43BF-898D-7922CF1E6E54}" type="datetimeFigureOut">
              <a:rPr lang="zh-CN" altLang="en-US" smtClean="0"/>
              <a:t>2021/10/12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C660472F-FD66-4690-A6D8-12B23FB9F2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06E42AA1-D944-4143-AEB7-F55DE92CB2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95788B-7413-4798-9DA1-55D2EF49368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583896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2EAE47FF-3139-4A83-99A2-B3D2731CF7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A88154F3-1CE4-45B0-9259-A13ED76E832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FA6AC40F-FA3D-43BB-B763-55712BE5982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9BAE252C-7F11-4A57-9949-371617CE43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0F3CE3-0A6E-43BF-898D-7922CF1E6E54}" type="datetimeFigureOut">
              <a:rPr lang="zh-CN" altLang="en-US" smtClean="0"/>
              <a:t>2021/10/12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B86A0F84-E6DD-4845-A5A7-4603530369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0BE0A6BF-A85B-4A2D-8719-E8D5CBC1A3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95788B-7413-4798-9DA1-55D2EF49368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653718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B75E9C94-FFAB-464B-BF22-9DA6FAF8F8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A4824323-F97A-4A21-8C4A-BF1D7F94711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73514158-6BCA-4FEC-9EB1-F0659BCF50A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0F3CE3-0A6E-43BF-898D-7922CF1E6E54}" type="datetimeFigureOut">
              <a:rPr lang="zh-CN" altLang="en-US" smtClean="0"/>
              <a:t>2021/10/12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3E1381A3-6F1C-41C9-AE37-2683FD0C5BE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D335F62C-B699-41C0-9A77-2FCA8033F31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95788B-7413-4798-9DA1-55D2EF49368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57766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if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tif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FDFE7744-AD08-488E-8AF7-B9E8EE108F1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CN" dirty="0"/>
              <a:t>DHE staining</a:t>
            </a:r>
            <a:endParaRPr lang="zh-CN" altLang="en-US" dirty="0"/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D3EF740C-3A6B-42C4-9CEF-2DE006EBF41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zh-CN" dirty="0"/>
              <a:t>These images were shown in Figure 5B</a:t>
            </a:r>
            <a:endParaRPr lang="zh-CN" altLang="en-US" dirty="0"/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5495486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id="{4B1F0F38-FFA8-4E9E-A0EE-36747BD7822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839" y="0"/>
            <a:ext cx="9142321" cy="6858000"/>
          </a:xfrm>
          <a:prstGeom prst="rect">
            <a:avLst/>
          </a:prstGeom>
        </p:spPr>
      </p:pic>
      <p:sp>
        <p:nvSpPr>
          <p:cNvPr id="4" name="文本框 3">
            <a:extLst>
              <a:ext uri="{FF2B5EF4-FFF2-40B4-BE49-F238E27FC236}">
                <a16:creationId xmlns:a16="http://schemas.microsoft.com/office/drawing/2014/main" id="{BA2E3E23-8595-4467-8ACB-BC0FA8AD1871}"/>
              </a:ext>
            </a:extLst>
          </p:cNvPr>
          <p:cNvSpPr txBox="1"/>
          <p:nvPr/>
        </p:nvSpPr>
        <p:spPr>
          <a:xfrm>
            <a:off x="0" y="166283"/>
            <a:ext cx="1524839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dirty="0" err="1"/>
              <a:t>LPS+harmine</a:t>
            </a:r>
            <a:r>
              <a:rPr lang="zh-CN" altLang="en-US" dirty="0"/>
              <a:t>-</a:t>
            </a:r>
            <a:r>
              <a:rPr lang="en-US" altLang="zh-CN" dirty="0"/>
              <a:t>DHE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9095242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id="{939588CE-7B65-4722-A9E8-EB3A00FFABF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419" y="0"/>
            <a:ext cx="9143161" cy="6858000"/>
          </a:xfrm>
          <a:prstGeom prst="rect">
            <a:avLst/>
          </a:prstGeom>
        </p:spPr>
      </p:pic>
      <p:sp>
        <p:nvSpPr>
          <p:cNvPr id="4" name="文本框 3">
            <a:extLst>
              <a:ext uri="{FF2B5EF4-FFF2-40B4-BE49-F238E27FC236}">
                <a16:creationId xmlns:a16="http://schemas.microsoft.com/office/drawing/2014/main" id="{E39EC982-60DF-4E28-8C55-5FAEB12D2BBD}"/>
              </a:ext>
            </a:extLst>
          </p:cNvPr>
          <p:cNvSpPr txBox="1"/>
          <p:nvPr/>
        </p:nvSpPr>
        <p:spPr>
          <a:xfrm>
            <a:off x="0" y="166283"/>
            <a:ext cx="1524839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dirty="0" err="1"/>
              <a:t>LPS+harmine</a:t>
            </a:r>
            <a:r>
              <a:rPr lang="zh-CN" altLang="en-US" dirty="0"/>
              <a:t>-</a:t>
            </a:r>
            <a:r>
              <a:rPr lang="en-US" altLang="zh-CN" dirty="0"/>
              <a:t>DAPI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2802552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id="{9837E68B-97F4-4EAD-9114-8ADDCA0DCD5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3580" y="0"/>
            <a:ext cx="9144840" cy="6858000"/>
          </a:xfrm>
          <a:prstGeom prst="rect">
            <a:avLst/>
          </a:prstGeom>
        </p:spPr>
      </p:pic>
      <p:sp>
        <p:nvSpPr>
          <p:cNvPr id="4" name="文本框 3">
            <a:extLst>
              <a:ext uri="{FF2B5EF4-FFF2-40B4-BE49-F238E27FC236}">
                <a16:creationId xmlns:a16="http://schemas.microsoft.com/office/drawing/2014/main" id="{D22CEE59-B994-4F2D-9603-35D96E010DCA}"/>
              </a:ext>
            </a:extLst>
          </p:cNvPr>
          <p:cNvSpPr txBox="1"/>
          <p:nvPr/>
        </p:nvSpPr>
        <p:spPr>
          <a:xfrm>
            <a:off x="0" y="166283"/>
            <a:ext cx="1524839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dirty="0" err="1"/>
              <a:t>LPS+harmine-merge</a:t>
            </a:r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315198766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23</Words>
  <Application>Microsoft Office PowerPoint</Application>
  <PresentationFormat>宽屏</PresentationFormat>
  <Paragraphs>6</Paragraphs>
  <Slides>4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4</vt:i4>
      </vt:variant>
    </vt:vector>
  </HeadingPairs>
  <TitlesOfParts>
    <vt:vector size="8" baseType="lpstr">
      <vt:lpstr>等线</vt:lpstr>
      <vt:lpstr>等线 Light</vt:lpstr>
      <vt:lpstr>Arial</vt:lpstr>
      <vt:lpstr>Office 主题​​</vt:lpstr>
      <vt:lpstr>DHE staining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DHE staining</dc:title>
  <dc:creator>ruan weibin</dc:creator>
  <cp:lastModifiedBy>ruan weibin</cp:lastModifiedBy>
  <cp:revision>1</cp:revision>
  <dcterms:created xsi:type="dcterms:W3CDTF">2021-10-12T02:29:07Z</dcterms:created>
  <dcterms:modified xsi:type="dcterms:W3CDTF">2021-10-12T02:36:32Z</dcterms:modified>
</cp:coreProperties>
</file>